
<file path=[Content_Types].xml><?xml version="1.0" encoding="utf-8"?>
<Types xmlns="http://schemas.openxmlformats.org/package/2006/content-types">
  <Default Extension="rels" ContentType="application/vnd.openxmlformats-package.relationships+xml"/>
  <Default Extension="xml" ContentType="application/xml"/>
  <Default Extension="png" ContentType="image/png"/>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notesSlides/notesSlide3.xml" ContentType="application/vnd.openxmlformats-officedocument.presentationml.notesSlide+xml"/>
  <Override PartName="/ppt/slides/slide5.xml" ContentType="application/vnd.openxmlformats-officedocument.presentationml.slide+xml"/>
  <Override PartName="/ppt/notesSlides/notesSlide4.xml" ContentType="application/vnd.openxmlformats-officedocument.presentationml.notesSlide+xml"/>
  <Override PartName="/ppt/slides/slide6.xml" ContentType="application/vnd.openxmlformats-officedocument.presentationml.slide+xml"/>
  <Override PartName="/ppt/notesSlides/notesSlide5.xml" ContentType="application/vnd.openxmlformats-officedocument.presentationml.notesSlide+xml"/>
  <Override PartName="/ppt/slides/slide7.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7.xml" ContentType="application/vnd.openxmlformats-officedocument.presentationml.notesSlide+xml"/>
  <Override PartName="/ppt/slides/slide9.xml" ContentType="application/vnd.openxmlformats-officedocument.presentationml.slide+xml"/>
  <Override PartName="/ppt/notesSlides/notesSlide8.xml" ContentType="application/vnd.openxmlformats-officedocument.presentationml.notesSlide+xml"/>
  <Override PartName="/ppt/slides/slide10.xml" ContentType="application/vnd.openxmlformats-officedocument.presentationml.slide+xml"/>
  <Override PartName="/ppt/notesSlides/notesSlide9.xml" ContentType="application/vnd.openxmlformats-officedocument.presentationml.notesSlide+xml"/>
  <Override PartName="/ppt/slides/slide11.xml" ContentType="application/vnd.openxmlformats-officedocument.presentationml.slide+xml"/>
  <Override PartName="/ppt/notesSlides/notesSlide10.xml" ContentType="application/vnd.openxmlformats-officedocument.presentationml.notesSlide+xml"/>
  <Override PartName="/ppt/slides/slide12.xml" ContentType="application/vnd.openxmlformats-officedocument.presentationml.slide+xml"/>
  <Override PartName="/ppt/notesSlides/notesSlide11.xml" ContentType="application/vnd.openxmlformats-officedocument.presentationml.notesSlide+xml"/>
  <Override PartName="/ppt/slides/slide13.xml" ContentType="application/vnd.openxmlformats-officedocument.presentationml.slide+xml"/>
  <Override PartName="/ppt/notesSlides/notesSlide12.xml" ContentType="application/vnd.openxmlformats-officedocument.presentationml.notesSlide+xml"/>
  <Override PartName="/ppt/slides/slide14.xml" ContentType="application/vnd.openxmlformats-officedocument.presentationml.slide+xml"/>
  <Override PartName="/ppt/notesSlides/notesSlide13.xml" ContentType="application/vnd.openxmlformats-officedocument.presentationml.notesSlide+xml"/>
  <Override PartName="/ppt/slides/slide15.xml" ContentType="application/vnd.openxmlformats-officedocument.presentationml.slide+xml"/>
  <Override PartName="/ppt/notesSlides/notesSlide14.xml" ContentType="application/vnd.openxmlformats-officedocument.presentationml.notesSlide+xml"/>
  <Override PartName="/ppt/slides/slide16.xml" ContentType="application/vnd.openxmlformats-officedocument.presentationml.slide+xml"/>
  <Override PartName="/ppt/notesSlides/notesSlide15.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s>
</file>

<file path=ppt/presentation.xml><?xml version="1.0" encoding="utf-8"?>
<p:presentation xmlns:p="http://schemas.openxmlformats.org/presentationml/2006/main" xmlns:r="http://schemas.openxmlformats.org/officeDocument/2006/relationships" xmlns:a="http://schemas.openxmlformats.org/drawingml/2006/main" saveSubsetFonts="1">
  <p:sldMasterIdLst>
    <p:sldMasterId id="2147483648" r:id="rId1"/>
  </p:sldMasterIdLst>
  <p:notesMasterIdLst>
    <p:notesMasterId r:id="rId2"/>
  </p:notesMasterIdLst>
  <p:sldIdLst>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type="screen4x3" cy="6858000" cx="9144000"/>
  <p:notesSz cx="6858000" cy="9144000"/>
  <p:defaultText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p:normalViewPr>
    <p:restoredLeft sz="15620"/>
    <p:restoredTop sz="94660"/>
  </p:normalViewPr>
  <p:slideViewPr>
    <p:cSldViewPr>
      <p:cViewPr varScale="1">
        <p:scale>
          <a:sx n="69" d="100"/>
          <a:sy n="69" d="100"/>
        </p:scale>
        <p:origin x="-1416"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20" Type="http://schemas.openxmlformats.org/officeDocument/2006/relationships/slide" Target="slides/slide18.xml"/><Relationship Id="rId21" Type="http://schemas.openxmlformats.org/officeDocument/2006/relationships/tableStyles" Target="tableStyles.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95" name=""/>
        <p:cNvGrpSpPr/>
        <p:nvPr/>
      </p:nvGrpSpPr>
      <p:grpSpPr>
        <a:xfrm>
          <a:off x="0" y="0"/>
          <a:ext cx="0" cy="0"/>
          <a:chOff x="0" y="0"/>
          <a:chExt cx="0" cy="0"/>
        </a:xfrm>
      </p:grpSpPr>
      <p:sp>
        <p:nvSpPr>
          <p:cNvPr id="1048744" name="Header Placeholder 1"/>
          <p:cNvSpPr>
            <a:spLocks noGrp="1"/>
          </p:cNvSpPr>
          <p:nvPr>
            <p:ph type="hdr" sz="quarter"/>
          </p:nvPr>
        </p:nvSpPr>
        <p:spPr>
          <a:xfrm>
            <a:off x="0" y="0"/>
            <a:ext cx="2971800" cy="457200"/>
          </a:xfrm>
          <a:prstGeom prst="rect"/>
        </p:spPr>
        <p:txBody>
          <a:bodyPr bIns="45720" lIns="91440" rIns="91440" rtlCol="0" tIns="45720" vert="horz"/>
          <a:lstStyle>
            <a:lvl1pPr algn="l">
              <a:defRPr sz="1200"/>
            </a:lvl1pPr>
          </a:lstStyle>
          <a:p>
            <a:endParaRPr lang="en-GB"/>
          </a:p>
        </p:txBody>
      </p:sp>
      <p:sp>
        <p:nvSpPr>
          <p:cNvPr id="1048745" name="Date Placeholder 2"/>
          <p:cNvSpPr>
            <a:spLocks noGrp="1"/>
          </p:cNvSpPr>
          <p:nvPr>
            <p:ph type="dt" idx="1"/>
          </p:nvPr>
        </p:nvSpPr>
        <p:spPr>
          <a:xfrm>
            <a:off x="3884613" y="0"/>
            <a:ext cx="2971800" cy="457200"/>
          </a:xfrm>
          <a:prstGeom prst="rect"/>
        </p:spPr>
        <p:txBody>
          <a:bodyPr bIns="45720" lIns="91440" rIns="91440" rtlCol="0" tIns="45720" vert="horz"/>
          <a:lstStyle>
            <a:lvl1pPr algn="r">
              <a:defRPr sz="1200"/>
            </a:lvl1pPr>
          </a:lstStyle>
          <a:p>
            <a:fld id="{7C462ABD-8FA0-47D2-8BE3-26298AC4B50B}" type="datetimeFigureOut">
              <a:rPr lang="en-GB" smtClean="0"/>
              <a:t>24/05/2020</a:t>
            </a:fld>
            <a:endParaRPr lang="en-GB"/>
          </a:p>
        </p:txBody>
      </p:sp>
      <p:sp>
        <p:nvSpPr>
          <p:cNvPr id="1048746" name="Slide Image Placeholder 3"/>
          <p:cNvSpPr>
            <a:spLocks noChangeAspect="1" noRot="1" noGrp="1"/>
          </p:cNvSpPr>
          <p:nvPr>
            <p:ph type="sldImg" idx="2"/>
          </p:nvPr>
        </p:nvSpPr>
        <p:spPr>
          <a:xfrm>
            <a:off x="1143000" y="685800"/>
            <a:ext cx="4572000" cy="3429000"/>
          </a:xfrm>
          <a:prstGeom prst="rect"/>
          <a:noFill/>
          <a:ln w="12700">
            <a:solidFill>
              <a:prstClr val="black"/>
            </a:solidFill>
          </a:ln>
        </p:spPr>
        <p:txBody>
          <a:bodyPr anchor="ctr" bIns="45720" lIns="91440" rIns="91440" rtlCol="0" tIns="45720" vert="horz"/>
          <a:p>
            <a:endParaRPr lang="en-GB"/>
          </a:p>
        </p:txBody>
      </p:sp>
      <p:sp>
        <p:nvSpPr>
          <p:cNvPr id="1048747" name="Notes Placeholder 4"/>
          <p:cNvSpPr>
            <a:spLocks noGrp="1"/>
          </p:cNvSpPr>
          <p:nvPr>
            <p:ph type="body" sz="quarter" idx="3"/>
          </p:nvPr>
        </p:nvSpPr>
        <p:spPr>
          <a:xfrm>
            <a:off x="685800" y="4343400"/>
            <a:ext cx="5486400" cy="4114800"/>
          </a:xfrm>
          <a:prstGeom prst="rect"/>
        </p:spPr>
        <p:txBody>
          <a:bodyPr bIns="45720" lIns="91440" rIns="91440" rtlCol="0" tIns="45720" vert="horz"/>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1048748" name="Footer Placeholder 5"/>
          <p:cNvSpPr>
            <a:spLocks noGrp="1"/>
          </p:cNvSpPr>
          <p:nvPr>
            <p:ph type="ftr" sz="quarter" idx="4"/>
          </p:nvPr>
        </p:nvSpPr>
        <p:spPr>
          <a:xfrm>
            <a:off x="0" y="8685213"/>
            <a:ext cx="2971800" cy="457200"/>
          </a:xfrm>
          <a:prstGeom prst="rect"/>
        </p:spPr>
        <p:txBody>
          <a:bodyPr anchor="b" bIns="45720" lIns="91440" rIns="91440" rtlCol="0" tIns="45720" vert="horz"/>
          <a:lstStyle>
            <a:lvl1pPr algn="l">
              <a:defRPr sz="1200"/>
            </a:lvl1pPr>
          </a:lstStyle>
          <a:p>
            <a:endParaRPr lang="en-GB"/>
          </a:p>
        </p:txBody>
      </p:sp>
      <p:sp>
        <p:nvSpPr>
          <p:cNvPr id="1048749" name="Slide Number Placeholder 6"/>
          <p:cNvSpPr>
            <a:spLocks noGrp="1"/>
          </p:cNvSpPr>
          <p:nvPr>
            <p:ph type="sldNum" sz="quarter" idx="5"/>
          </p:nvPr>
        </p:nvSpPr>
        <p:spPr>
          <a:xfrm>
            <a:off x="3884613" y="8685213"/>
            <a:ext cx="2971800" cy="457200"/>
          </a:xfrm>
          <a:prstGeom prst="rect"/>
        </p:spPr>
        <p:txBody>
          <a:bodyPr anchor="b" bIns="45720" lIns="91440" rIns="91440" rtlCol="0" tIns="45720" vert="horz"/>
          <a:lstStyle>
            <a:lvl1pPr algn="r">
              <a:defRPr sz="1200"/>
            </a:lvl1pPr>
          </a:lstStyle>
          <a:p>
            <a:fld id="{7DD448F7-654C-468B-B031-B48511C09227}" type="slidenum">
              <a:rPr lang="en-GB" smtClean="0"/>
              <a:t>‹#›</a:t>
            </a:fld>
            <a:endParaRPr lang="en-GB"/>
          </a:p>
        </p:txBody>
      </p:sp>
    </p:spTree>
  </p:cSld>
  <p:clrMap accent1="accent1" accent2="accent2" accent3="accent3" accent4="accent4" accent5="accent5" accent6="accent6" bg1="lt1" bg2="lt2" tx1="dk1" tx2="dk2" hlink="hlink" folHlink="folHlink"/>
  <p:notesStyle>
    <a:lvl1pPr algn="l" defTabSz="914400" eaLnBrk="1" hangingPunct="1" latinLnBrk="0" marL="0" rtl="0">
      <a:defRPr sz="1200" kern="1200">
        <a:solidFill>
          <a:schemeClr val="tx1"/>
        </a:solidFill>
        <a:latin typeface="+mn-lt"/>
        <a:ea typeface="+mn-ea"/>
        <a:cs typeface="+mn-cs"/>
      </a:defRPr>
    </a:lvl1pPr>
    <a:lvl2pPr algn="l" defTabSz="914400" eaLnBrk="1" hangingPunct="1" latinLnBrk="0" marL="457200" rtl="0">
      <a:defRPr sz="1200" kern="1200">
        <a:solidFill>
          <a:schemeClr val="tx1"/>
        </a:solidFill>
        <a:latin typeface="+mn-lt"/>
        <a:ea typeface="+mn-ea"/>
        <a:cs typeface="+mn-cs"/>
      </a:defRPr>
    </a:lvl2pPr>
    <a:lvl3pPr algn="l" defTabSz="914400" eaLnBrk="1" hangingPunct="1" latinLnBrk="0" marL="914400" rtl="0">
      <a:defRPr sz="1200" kern="1200">
        <a:solidFill>
          <a:schemeClr val="tx1"/>
        </a:solidFill>
        <a:latin typeface="+mn-lt"/>
        <a:ea typeface="+mn-ea"/>
        <a:cs typeface="+mn-cs"/>
      </a:defRPr>
    </a:lvl3pPr>
    <a:lvl4pPr algn="l" defTabSz="914400" eaLnBrk="1" hangingPunct="1" latinLnBrk="0" marL="1371600" rtl="0">
      <a:defRPr sz="1200" kern="1200">
        <a:solidFill>
          <a:schemeClr val="tx1"/>
        </a:solidFill>
        <a:latin typeface="+mn-lt"/>
        <a:ea typeface="+mn-ea"/>
        <a:cs typeface="+mn-cs"/>
      </a:defRPr>
    </a:lvl4pPr>
    <a:lvl5pPr algn="l" defTabSz="914400" eaLnBrk="1" hangingPunct="1" latinLnBrk="0" marL="1828800" rtl="0">
      <a:defRPr sz="1200" kern="1200">
        <a:solidFill>
          <a:schemeClr val="tx1"/>
        </a:solidFill>
        <a:latin typeface="+mn-lt"/>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9" name=""/>
        <p:cNvGrpSpPr/>
        <p:nvPr/>
      </p:nvGrpSpPr>
      <p:grpSpPr>
        <a:xfrm>
          <a:off x="0" y="0"/>
          <a:ext cx="0" cy="0"/>
          <a:chOff x="0" y="0"/>
          <a:chExt cx="0" cy="0"/>
        </a:xfrm>
      </p:grpSpPr>
      <p:sp>
        <p:nvSpPr>
          <p:cNvPr id="1048605" name="Slide Image Placeholder 1"/>
          <p:cNvSpPr>
            <a:spLocks noChangeAspect="1" noRot="1" noGrp="1"/>
          </p:cNvSpPr>
          <p:nvPr>
            <p:ph type="sldImg"/>
          </p:nvPr>
        </p:nvSpPr>
        <p:spPr/>
      </p:sp>
      <p:sp>
        <p:nvSpPr>
          <p:cNvPr id="1048606" name="Notes Placeholder 2"/>
          <p:cNvSpPr>
            <a:spLocks noGrp="1"/>
          </p:cNvSpPr>
          <p:nvPr>
            <p:ph type="body" idx="1"/>
          </p:nvPr>
        </p:nvSpPr>
        <p:spPr/>
        <p:txBody>
          <a:bodyPr/>
          <a:p>
            <a:r>
              <a:rPr dirty="0" lang="en-US" smtClean="0"/>
              <a:t>I</a:t>
            </a:r>
            <a:r>
              <a:rPr baseline="0" dirty="0" lang="en-US" smtClean="0"/>
              <a:t> want to start this presentation by stating that employers can find themselves in trouble as a result of their employees’ misconduct. Through the </a:t>
            </a:r>
            <a:r>
              <a:rPr baseline="0" dirty="0" lang="en-US" err="1" smtClean="0"/>
              <a:t>respondeat</a:t>
            </a:r>
            <a:r>
              <a:rPr baseline="0" dirty="0" lang="en-US" smtClean="0"/>
              <a:t> superior doctrine, we can understand how legal aspects applies in the health care sector. Employers must be aware of the legal problems that can arise from the employee’s misconduct. </a:t>
            </a:r>
            <a:endParaRPr dirty="0" lang="en-GB"/>
          </a:p>
        </p:txBody>
      </p:sp>
      <p:sp>
        <p:nvSpPr>
          <p:cNvPr id="1048607" name="Slide Number Placeholder 3"/>
          <p:cNvSpPr>
            <a:spLocks noGrp="1"/>
          </p:cNvSpPr>
          <p:nvPr>
            <p:ph type="sldNum" sz="quarter" idx="10"/>
          </p:nvPr>
        </p:nvSpPr>
        <p:spPr/>
        <p:txBody>
          <a:bodyPr/>
          <a:p>
            <a:fld id="{7DD448F7-654C-468B-B031-B48511C09227}" type="slidenum">
              <a:rPr lang="en-GB" smtClean="0"/>
              <a:t>2</a:t>
            </a:fld>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42" name=""/>
        <p:cNvGrpSpPr/>
        <p:nvPr/>
      </p:nvGrpSpPr>
      <p:grpSpPr>
        <a:xfrm>
          <a:off x="0" y="0"/>
          <a:ext cx="0" cy="0"/>
          <a:chOff x="0" y="0"/>
          <a:chExt cx="0" cy="0"/>
        </a:xfrm>
      </p:grpSpPr>
      <p:sp>
        <p:nvSpPr>
          <p:cNvPr id="1048610" name="Slide Image Placeholder 1"/>
          <p:cNvSpPr>
            <a:spLocks noChangeAspect="1" noRot="1" noGrp="1"/>
          </p:cNvSpPr>
          <p:nvPr>
            <p:ph type="sldImg"/>
          </p:nvPr>
        </p:nvSpPr>
        <p:spPr/>
      </p:sp>
      <p:sp>
        <p:nvSpPr>
          <p:cNvPr id="1048611" name="Notes Placeholder 2"/>
          <p:cNvSpPr>
            <a:spLocks noGrp="1"/>
          </p:cNvSpPr>
          <p:nvPr>
            <p:ph type="body" idx="1"/>
          </p:nvPr>
        </p:nvSpPr>
        <p:spPr/>
        <p:txBody>
          <a:bodyPr/>
          <a:p>
            <a:r>
              <a:rPr dirty="0" lang="en-US" smtClean="0"/>
              <a:t>Health</a:t>
            </a:r>
            <a:r>
              <a:rPr baseline="0" dirty="0" lang="en-US" smtClean="0"/>
              <a:t> care workers are expected to provide the best quality care services to their clients (patients). Failure to meet the set legal standards can result in litigations, through the tort laws that seek to protect and compensate the victims of negligence in care delivery. Tort laws are used to prevent harm in care delivery. Health care providers can be sued by patients if they fail to meet certain set standards of care. It should be noted that these legal standards does not equate to the medical standards. In this case, there is no technical requirement. Instead, these policies seeks to encourage practitioners to follow the same course that any reasonable practitioner would follow. </a:t>
            </a:r>
            <a:endParaRPr dirty="0" lang="en-GB"/>
          </a:p>
        </p:txBody>
      </p:sp>
      <p:sp>
        <p:nvSpPr>
          <p:cNvPr id="1048612" name="Slide Number Placeholder 3"/>
          <p:cNvSpPr>
            <a:spLocks noGrp="1"/>
          </p:cNvSpPr>
          <p:nvPr>
            <p:ph type="sldNum" sz="quarter" idx="10"/>
          </p:nvPr>
        </p:nvSpPr>
        <p:spPr/>
        <p:txBody>
          <a:bodyPr/>
          <a:p>
            <a:fld id="{7DD448F7-654C-468B-B031-B48511C09227}" type="slidenum">
              <a:rPr lang="en-GB" smtClean="0"/>
              <a:t>3</a:t>
            </a:fld>
            <a:endParaRPr lang="en-GB"/>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45" name=""/>
        <p:cNvGrpSpPr/>
        <p:nvPr/>
      </p:nvGrpSpPr>
      <p:grpSpPr>
        <a:xfrm>
          <a:off x="0" y="0"/>
          <a:ext cx="0" cy="0"/>
          <a:chOff x="0" y="0"/>
          <a:chExt cx="0" cy="0"/>
        </a:xfrm>
      </p:grpSpPr>
      <p:sp>
        <p:nvSpPr>
          <p:cNvPr id="1048615" name="Slide Image Placeholder 1"/>
          <p:cNvSpPr>
            <a:spLocks noChangeAspect="1" noRot="1" noGrp="1"/>
          </p:cNvSpPr>
          <p:nvPr>
            <p:ph type="sldImg"/>
          </p:nvPr>
        </p:nvSpPr>
        <p:spPr/>
      </p:sp>
      <p:sp>
        <p:nvSpPr>
          <p:cNvPr id="1048616" name="Notes Placeholder 2"/>
          <p:cNvSpPr>
            <a:spLocks noGrp="1"/>
          </p:cNvSpPr>
          <p:nvPr>
            <p:ph type="body" idx="1"/>
          </p:nvPr>
        </p:nvSpPr>
        <p:spPr/>
        <p:txBody>
          <a:bodyPr/>
          <a:p>
            <a:r>
              <a:rPr dirty="0" lang="en-US" smtClean="0"/>
              <a:t>Like</a:t>
            </a:r>
            <a:r>
              <a:rPr baseline="0" dirty="0" lang="en-US" smtClean="0"/>
              <a:t> the tort laws, criminal laws also apply in attempt to prevent harm in care delivery. According to </a:t>
            </a:r>
            <a:r>
              <a:rPr dirty="0" sz="1200" kern="1200" lang="en-GB" err="1" smtClean="0">
                <a:solidFill>
                  <a:schemeClr val="tx1"/>
                </a:solidFill>
                <a:effectLst/>
                <a:latin typeface="+mn-lt"/>
                <a:ea typeface="+mn-ea"/>
                <a:cs typeface="+mn-cs"/>
              </a:rPr>
              <a:t>Ramanathan</a:t>
            </a:r>
            <a:r>
              <a:rPr dirty="0" sz="1200" kern="1200" lang="en-GB" smtClean="0">
                <a:solidFill>
                  <a:schemeClr val="tx1"/>
                </a:solidFill>
                <a:effectLst/>
                <a:latin typeface="+mn-lt"/>
                <a:ea typeface="+mn-ea"/>
                <a:cs typeface="+mn-cs"/>
              </a:rPr>
              <a:t> (2014)</a:t>
            </a:r>
            <a:r>
              <a:rPr baseline="0" dirty="0" sz="1200" kern="1200" lang="en-GB" smtClean="0">
                <a:solidFill>
                  <a:schemeClr val="tx1"/>
                </a:solidFill>
                <a:effectLst/>
                <a:latin typeface="+mn-lt"/>
                <a:ea typeface="+mn-ea"/>
                <a:cs typeface="+mn-cs"/>
              </a:rPr>
              <a:t>, the burden of proving that the institution or an individual practitioner has breached their duties rests with the prosecutor. The prosecutor must convince the jury or the court that the defendant breached or contravened the criminal standards beyond reasonable doubt. Crimes are determined by their seriousness and severity. That is why there are different consequences to criminal issues that arise from the care delivery. For example, some cases may result in fines while others may lead to jail sentence. All this depends with the severity of the crime committed under the statute.  </a:t>
            </a:r>
            <a:endParaRPr dirty="0" lang="en-GB"/>
          </a:p>
        </p:txBody>
      </p:sp>
      <p:sp>
        <p:nvSpPr>
          <p:cNvPr id="1048617" name="Slide Number Placeholder 3"/>
          <p:cNvSpPr>
            <a:spLocks noGrp="1"/>
          </p:cNvSpPr>
          <p:nvPr>
            <p:ph type="sldNum" sz="quarter" idx="10"/>
          </p:nvPr>
        </p:nvSpPr>
        <p:spPr/>
        <p:txBody>
          <a:bodyPr/>
          <a:p>
            <a:fld id="{7DD448F7-654C-468B-B031-B48511C09227}" type="slidenum">
              <a:rPr lang="en-GB" smtClean="0"/>
              <a:t>4</a:t>
            </a:fld>
            <a:endParaRPr lang="en-GB"/>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48" name=""/>
        <p:cNvGrpSpPr/>
        <p:nvPr/>
      </p:nvGrpSpPr>
      <p:grpSpPr>
        <a:xfrm>
          <a:off x="0" y="0"/>
          <a:ext cx="0" cy="0"/>
          <a:chOff x="0" y="0"/>
          <a:chExt cx="0" cy="0"/>
        </a:xfrm>
      </p:grpSpPr>
      <p:sp>
        <p:nvSpPr>
          <p:cNvPr id="1048620" name="Slide Image Placeholder 1"/>
          <p:cNvSpPr>
            <a:spLocks noChangeAspect="1" noRot="1" noGrp="1"/>
          </p:cNvSpPr>
          <p:nvPr>
            <p:ph type="sldImg"/>
          </p:nvPr>
        </p:nvSpPr>
        <p:spPr/>
      </p:sp>
      <p:sp>
        <p:nvSpPr>
          <p:cNvPr id="1048621" name="Notes Placeholder 2"/>
          <p:cNvSpPr>
            <a:spLocks noGrp="1"/>
          </p:cNvSpPr>
          <p:nvPr>
            <p:ph type="body" idx="1"/>
          </p:nvPr>
        </p:nvSpPr>
        <p:spPr/>
        <p:txBody>
          <a:bodyPr/>
          <a:p>
            <a:r>
              <a:rPr dirty="0" lang="en-US" smtClean="0"/>
              <a:t>In health</a:t>
            </a:r>
            <a:r>
              <a:rPr baseline="0" dirty="0" lang="en-US" smtClean="0"/>
              <a:t> care setting, employers are bound to take responsibility of their employees’ actions and conducts. Through the doctrine of </a:t>
            </a:r>
            <a:r>
              <a:rPr baseline="0" dirty="0" lang="en-US" err="1" smtClean="0"/>
              <a:t>respondeat</a:t>
            </a:r>
            <a:r>
              <a:rPr baseline="0" dirty="0" lang="en-US" smtClean="0"/>
              <a:t> superior, victims of negligence during care delivery can sue multiple parties which include both individual practitioner and the institution where they work. However, this decision to sue multiple parties may be informed by the fact that one party may have the financial capabilities (the institution in most cases) to pay for the damages caused. As such, employers are required to be careful and aware of the employment policies to ensure that they do not get dragged down with the lawsuits that prevent harms caused to patients. </a:t>
            </a:r>
            <a:endParaRPr dirty="0" lang="en-GB"/>
          </a:p>
        </p:txBody>
      </p:sp>
      <p:sp>
        <p:nvSpPr>
          <p:cNvPr id="1048622" name="Slide Number Placeholder 3"/>
          <p:cNvSpPr>
            <a:spLocks noGrp="1"/>
          </p:cNvSpPr>
          <p:nvPr>
            <p:ph type="sldNum" sz="quarter" idx="10"/>
          </p:nvPr>
        </p:nvSpPr>
        <p:spPr/>
        <p:txBody>
          <a:bodyPr/>
          <a:p>
            <a:fld id="{7DD448F7-654C-468B-B031-B48511C09227}" type="slidenum">
              <a:rPr lang="en-GB" smtClean="0"/>
              <a:t>5</a:t>
            </a:fld>
            <a:endParaRPr lang="en-GB"/>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51" name=""/>
        <p:cNvGrpSpPr/>
        <p:nvPr/>
      </p:nvGrpSpPr>
      <p:grpSpPr>
        <a:xfrm>
          <a:off x="0" y="0"/>
          <a:ext cx="0" cy="0"/>
          <a:chOff x="0" y="0"/>
          <a:chExt cx="0" cy="0"/>
        </a:xfrm>
      </p:grpSpPr>
      <p:sp>
        <p:nvSpPr>
          <p:cNvPr id="1048625" name="Slide Image Placeholder 1"/>
          <p:cNvSpPr>
            <a:spLocks noChangeAspect="1" noRot="1" noGrp="1"/>
          </p:cNvSpPr>
          <p:nvPr>
            <p:ph type="sldImg"/>
          </p:nvPr>
        </p:nvSpPr>
        <p:spPr/>
      </p:sp>
      <p:sp>
        <p:nvSpPr>
          <p:cNvPr id="1048626" name="Notes Placeholder 2"/>
          <p:cNvSpPr>
            <a:spLocks noGrp="1"/>
          </p:cNvSpPr>
          <p:nvPr>
            <p:ph type="body" idx="1"/>
          </p:nvPr>
        </p:nvSpPr>
        <p:spPr/>
        <p:txBody>
          <a:bodyPr/>
          <a:p>
            <a:r>
              <a:rPr dirty="0" lang="en-US" err="1" smtClean="0"/>
              <a:t>Respondeat</a:t>
            </a:r>
            <a:r>
              <a:rPr dirty="0" lang="en-US" smtClean="0"/>
              <a:t> superior is a common legal theory that assumes that the employer</a:t>
            </a:r>
            <a:r>
              <a:rPr baseline="0" dirty="0" lang="en-US" smtClean="0"/>
              <a:t> can held liable for the damages caused by their employees, especially when they were acting in the course of the employment contract or operating under the directive of the employer. This doctrine has been used widely to hold physicians liable for the negligence of their employees. For example, when a patient sues an institution for negligence in treatment that resulted in suffering, the court can hold the physician who administered the treatment and the administrators even when they were not there or even participated in the treatment process. This kind of decision is based on the </a:t>
            </a:r>
            <a:r>
              <a:rPr baseline="0" dirty="0" lang="en-US" err="1" smtClean="0"/>
              <a:t>respndeat</a:t>
            </a:r>
            <a:r>
              <a:rPr baseline="0" dirty="0" lang="en-US" smtClean="0"/>
              <a:t> superior where it is assumed that the physician was acting in the interest of the organization or under the directive of the employer. These laws seek to protect the patients and employees from harm that may be caused by negligence of an employee. </a:t>
            </a:r>
            <a:endParaRPr dirty="0" lang="en-GB"/>
          </a:p>
        </p:txBody>
      </p:sp>
      <p:sp>
        <p:nvSpPr>
          <p:cNvPr id="1048627" name="Slide Number Placeholder 3"/>
          <p:cNvSpPr>
            <a:spLocks noGrp="1"/>
          </p:cNvSpPr>
          <p:nvPr>
            <p:ph type="sldNum" sz="quarter" idx="10"/>
          </p:nvPr>
        </p:nvSpPr>
        <p:spPr/>
        <p:txBody>
          <a:bodyPr/>
          <a:p>
            <a:fld id="{7DD448F7-654C-468B-B031-B48511C09227}" type="slidenum">
              <a:rPr lang="en-GB" smtClean="0"/>
              <a:t>6</a:t>
            </a:fld>
            <a:endParaRPr lang="en-GB"/>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54" name=""/>
        <p:cNvGrpSpPr/>
        <p:nvPr/>
      </p:nvGrpSpPr>
      <p:grpSpPr>
        <a:xfrm>
          <a:off x="0" y="0"/>
          <a:ext cx="0" cy="0"/>
          <a:chOff x="0" y="0"/>
          <a:chExt cx="0" cy="0"/>
        </a:xfrm>
      </p:grpSpPr>
      <p:sp>
        <p:nvSpPr>
          <p:cNvPr id="1048630" name="Slide Image Placeholder 1"/>
          <p:cNvSpPr>
            <a:spLocks noChangeAspect="1" noRot="1" noGrp="1"/>
          </p:cNvSpPr>
          <p:nvPr>
            <p:ph type="sldImg"/>
          </p:nvPr>
        </p:nvSpPr>
        <p:spPr/>
      </p:sp>
      <p:sp>
        <p:nvSpPr>
          <p:cNvPr id="1048631" name="Notes Placeholder 2"/>
          <p:cNvSpPr>
            <a:spLocks noGrp="1"/>
          </p:cNvSpPr>
          <p:nvPr>
            <p:ph type="body" idx="1"/>
          </p:nvPr>
        </p:nvSpPr>
        <p:spPr/>
        <p:txBody>
          <a:bodyPr/>
          <a:p>
            <a:r>
              <a:rPr dirty="0" lang="en-US" smtClean="0"/>
              <a:t>Liability</a:t>
            </a:r>
            <a:r>
              <a:rPr baseline="0" dirty="0" lang="en-US" smtClean="0"/>
              <a:t> to the organization can result from the three mentioned cases or issues. Breach of contract and breach of duty are considered critical in liability litigations. In breach of contract, the patient may sue the doctor and the hospital for failing to honor their contractual relationship. However, this requires the plaintiff to have a witness to make a case. In breach of duty, the doctor may be sued for failing to fulfill his or her duties as expected. This includes warning the patient if there is anything wrong with the treatment. This can also apply in product liability. Product liability is a tort law where manufacturers and suppliers of defective products can be liable for the damages or harms caused by the product on the users. In this case, physicians are expected to warn their patients on the risks of the product if it is defective. </a:t>
            </a:r>
            <a:endParaRPr dirty="0" lang="en-GB"/>
          </a:p>
        </p:txBody>
      </p:sp>
      <p:sp>
        <p:nvSpPr>
          <p:cNvPr id="1048632" name="Slide Number Placeholder 3"/>
          <p:cNvSpPr>
            <a:spLocks noGrp="1"/>
          </p:cNvSpPr>
          <p:nvPr>
            <p:ph type="sldNum" sz="quarter" idx="10"/>
          </p:nvPr>
        </p:nvSpPr>
        <p:spPr/>
        <p:txBody>
          <a:bodyPr/>
          <a:p>
            <a:fld id="{7DD448F7-654C-468B-B031-B48511C09227}" type="slidenum">
              <a:rPr lang="en-GB" smtClean="0"/>
              <a:t>7</a:t>
            </a:fld>
            <a:endParaRPr lang="en-GB"/>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635" name="Slide Image Placeholder 1"/>
          <p:cNvSpPr>
            <a:spLocks noChangeAspect="1" noRot="1" noGrp="1"/>
          </p:cNvSpPr>
          <p:nvPr>
            <p:ph type="sldImg"/>
          </p:nvPr>
        </p:nvSpPr>
        <p:spPr/>
      </p:sp>
      <p:sp>
        <p:nvSpPr>
          <p:cNvPr id="1048636" name="Notes Placeholder 2"/>
          <p:cNvSpPr>
            <a:spLocks noGrp="1"/>
          </p:cNvSpPr>
          <p:nvPr>
            <p:ph type="body" idx="1"/>
          </p:nvPr>
        </p:nvSpPr>
        <p:spPr/>
        <p:txBody>
          <a:bodyPr/>
          <a:p>
            <a:r>
              <a:rPr dirty="0" lang="en-US" smtClean="0"/>
              <a:t>With</a:t>
            </a:r>
            <a:r>
              <a:rPr baseline="0" dirty="0" lang="en-US" smtClean="0"/>
              <a:t> the advancement of technology, everyone is becoming concerned with the misuse of data that is collected from patients. It is obvious that technological advancements have changed and significantly influenced the health care system and care delivery. However, misuse of data or unauthorized access has brought out key concerns regarding the role of institutions in protecting the information they collect from patients. As such, policies and legislations have been designed and enacted including HIPAA (Health Insurance Portability and Accountability Act) to help protect the information given by patients. According to </a:t>
            </a:r>
            <a:r>
              <a:rPr baseline="0" dirty="0" lang="en-US" err="1" smtClean="0"/>
              <a:t>Hosek</a:t>
            </a:r>
            <a:r>
              <a:rPr baseline="0" dirty="0" lang="en-US" smtClean="0"/>
              <a:t> and Straus (2013),the federal government enacted this legislation to regulate and safeguard individual health records. HIPAA regulates and prevents health care practitioners handling patient data from disclosing the information or use or individual’s PHI that has been maintained in the institution. This includes sensitive information such as mental health status or people with HIV. </a:t>
            </a:r>
            <a:endParaRPr dirty="0" lang="en-GB"/>
          </a:p>
        </p:txBody>
      </p:sp>
      <p:sp>
        <p:nvSpPr>
          <p:cNvPr id="1048637" name="Slide Number Placeholder 3"/>
          <p:cNvSpPr>
            <a:spLocks noGrp="1"/>
          </p:cNvSpPr>
          <p:nvPr>
            <p:ph type="sldNum" sz="quarter" idx="10"/>
          </p:nvPr>
        </p:nvSpPr>
        <p:spPr/>
        <p:txBody>
          <a:bodyPr/>
          <a:p>
            <a:fld id="{7DD448F7-654C-468B-B031-B48511C09227}" type="slidenum">
              <a:rPr lang="en-GB" smtClean="0"/>
              <a:t>8</a:t>
            </a:fld>
            <a:endParaRPr lang="en-GB"/>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60" name=""/>
        <p:cNvGrpSpPr/>
        <p:nvPr/>
      </p:nvGrpSpPr>
      <p:grpSpPr>
        <a:xfrm>
          <a:off x="0" y="0"/>
          <a:ext cx="0" cy="0"/>
          <a:chOff x="0" y="0"/>
          <a:chExt cx="0" cy="0"/>
        </a:xfrm>
      </p:grpSpPr>
      <p:sp>
        <p:nvSpPr>
          <p:cNvPr id="1048640" name="Slide Image Placeholder 1"/>
          <p:cNvSpPr>
            <a:spLocks noChangeAspect="1" noRot="1" noGrp="1"/>
          </p:cNvSpPr>
          <p:nvPr>
            <p:ph type="sldImg"/>
          </p:nvPr>
        </p:nvSpPr>
        <p:spPr/>
      </p:sp>
      <p:sp>
        <p:nvSpPr>
          <p:cNvPr id="1048641" name="Notes Placeholder 2"/>
          <p:cNvSpPr>
            <a:spLocks noGrp="1"/>
          </p:cNvSpPr>
          <p:nvPr>
            <p:ph type="body" idx="1"/>
          </p:nvPr>
        </p:nvSpPr>
        <p:spPr/>
        <p:txBody>
          <a:bodyPr/>
          <a:p>
            <a:r>
              <a:rPr dirty="0" lang="en-US" smtClean="0"/>
              <a:t>Consent regulations and policies protect the disclosure of patient</a:t>
            </a:r>
            <a:r>
              <a:rPr baseline="0" dirty="0" lang="en-US" smtClean="0"/>
              <a:t> information to unauthorized parties. The information that patients give to the care providers are meant to help in their treatment and help them get better. HIPAA is one of such regulations that regulate the disclosure of information that regards patients’ treatment. Sometimes, disclosure may be important in helping save a life of the patient. For example, when a patient visits another hospital and the doctor wants to know about the treatment history, such disclosure may be important. However, it needs to be genuine and aimed to promote the health of the patient. HIPAA and other legislations involve in consent regulation involves obtaining authorization before one can access the information. This involves seeking consent of the patient (owner of the information). </a:t>
            </a:r>
            <a:endParaRPr dirty="0" lang="en-GB"/>
          </a:p>
        </p:txBody>
      </p:sp>
      <p:sp>
        <p:nvSpPr>
          <p:cNvPr id="1048642" name="Slide Number Placeholder 3"/>
          <p:cNvSpPr>
            <a:spLocks noGrp="1"/>
          </p:cNvSpPr>
          <p:nvPr>
            <p:ph type="sldNum" sz="quarter" idx="10"/>
          </p:nvPr>
        </p:nvSpPr>
        <p:spPr/>
        <p:txBody>
          <a:bodyPr/>
          <a:p>
            <a:fld id="{7DD448F7-654C-468B-B031-B48511C09227}" type="slidenum">
              <a:rPr lang="en-GB" smtClean="0"/>
              <a:t>9</a:t>
            </a:fld>
            <a:endParaRPr lang="en-GB"/>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63" name=""/>
        <p:cNvGrpSpPr/>
        <p:nvPr/>
      </p:nvGrpSpPr>
      <p:grpSpPr>
        <a:xfrm>
          <a:off x="0" y="0"/>
          <a:ext cx="0" cy="0"/>
          <a:chOff x="0" y="0"/>
          <a:chExt cx="0" cy="0"/>
        </a:xfrm>
      </p:grpSpPr>
      <p:sp>
        <p:nvSpPr>
          <p:cNvPr id="1048645" name="Slide Image Placeholder 1"/>
          <p:cNvSpPr>
            <a:spLocks noChangeAspect="1" noRot="1" noGrp="1"/>
          </p:cNvSpPr>
          <p:nvPr>
            <p:ph type="sldImg"/>
          </p:nvPr>
        </p:nvSpPr>
        <p:spPr/>
      </p:sp>
      <p:sp>
        <p:nvSpPr>
          <p:cNvPr id="1048646" name="Notes Placeholder 2"/>
          <p:cNvSpPr>
            <a:spLocks noGrp="1"/>
          </p:cNvSpPr>
          <p:nvPr>
            <p:ph type="body" idx="1"/>
          </p:nvPr>
        </p:nvSpPr>
        <p:spPr/>
        <p:txBody>
          <a:bodyPr/>
          <a:p>
            <a:r>
              <a:rPr dirty="0" lang="en-US" smtClean="0"/>
              <a:t>Before</a:t>
            </a:r>
            <a:r>
              <a:rPr baseline="0" dirty="0" lang="en-US" smtClean="0"/>
              <a:t> the consent is given, the legislations like HIPAA  prohibits one from accessing information from the electronic systems in the hospital. As such, the consent must comprise of the above-named five principles. Disclosure is the actual point of giving the information. However, before one reaches here, he or she must prove to have the capacity to use that information for the better part of promoting health of the patient. For example, it may be another doctor who wants to learn more about the previous treatment before administering another treatment to the patient in another hospital. This shows that he has the capacity to request such information. Also, there must be understanding or comprehension of the information. Someone who is not a doctor cannot request patient information that is only understood by the doctor. Voluntariness and decision to give the information must also be considered in accessing information about patients. </a:t>
            </a:r>
            <a:endParaRPr dirty="0" lang="en-GB"/>
          </a:p>
        </p:txBody>
      </p:sp>
      <p:sp>
        <p:nvSpPr>
          <p:cNvPr id="1048647" name="Slide Number Placeholder 3"/>
          <p:cNvSpPr>
            <a:spLocks noGrp="1"/>
          </p:cNvSpPr>
          <p:nvPr>
            <p:ph type="sldNum" sz="quarter" idx="10"/>
          </p:nvPr>
        </p:nvSpPr>
        <p:spPr/>
        <p:txBody>
          <a:bodyPr/>
          <a:p>
            <a:fld id="{7DD448F7-654C-468B-B031-B48511C09227}" type="slidenum">
              <a:rPr lang="en-GB" smtClean="0"/>
              <a:t>10</a:t>
            </a:fld>
            <a:endParaRPr lang="en-GB"/>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66" name=""/>
        <p:cNvGrpSpPr/>
        <p:nvPr/>
      </p:nvGrpSpPr>
      <p:grpSpPr>
        <a:xfrm>
          <a:off x="0" y="0"/>
          <a:ext cx="0" cy="0"/>
          <a:chOff x="0" y="0"/>
          <a:chExt cx="0" cy="0"/>
        </a:xfrm>
      </p:grpSpPr>
      <p:sp>
        <p:nvSpPr>
          <p:cNvPr id="1048650" name="Slide Image Placeholder 1"/>
          <p:cNvSpPr>
            <a:spLocks noChangeAspect="1" noRot="1" noGrp="1"/>
          </p:cNvSpPr>
          <p:nvPr>
            <p:ph type="sldImg"/>
          </p:nvPr>
        </p:nvSpPr>
        <p:spPr/>
      </p:sp>
      <p:sp>
        <p:nvSpPr>
          <p:cNvPr id="1048651" name="Notes Placeholder 2"/>
          <p:cNvSpPr>
            <a:spLocks noGrp="1"/>
          </p:cNvSpPr>
          <p:nvPr>
            <p:ph type="body" idx="1"/>
          </p:nvPr>
        </p:nvSpPr>
        <p:spPr/>
        <p:txBody>
          <a:bodyPr/>
          <a:p>
            <a:r>
              <a:rPr dirty="0" lang="en-US" smtClean="0"/>
              <a:t>Everyone</a:t>
            </a:r>
            <a:r>
              <a:rPr baseline="0" dirty="0" lang="en-US" smtClean="0"/>
              <a:t> in the organization is required to report misconduct issues when they witness or experience them. At the same time, they are expected to protect their colleagues and patients at workplace. This duty to care obligation is an ethical requirement for physicians and other health care practitioners. This protection extends to protecting their patient information except in the case where law enforcement agencies may need the information to pursue a criminal case. In such a case, failure to disclose information may result in criminal ligation against the individual or even the organization. The same way, failing to protect patient information can result in serious legal repercussions. In this case, practitioners and employers must understand the legal reporting responsibilities and create internal policy frameworks that protect those who wish to report misconduct or harm to the employees or patients. Whistleblowing protective policies must be created to ensure that the institution continues to adhere to the ethical standards of care practices. </a:t>
            </a:r>
            <a:endParaRPr dirty="0" lang="en-GB"/>
          </a:p>
        </p:txBody>
      </p:sp>
      <p:sp>
        <p:nvSpPr>
          <p:cNvPr id="1048652" name="Slide Number Placeholder 3"/>
          <p:cNvSpPr>
            <a:spLocks noGrp="1"/>
          </p:cNvSpPr>
          <p:nvPr>
            <p:ph type="sldNum" sz="quarter" idx="10"/>
          </p:nvPr>
        </p:nvSpPr>
        <p:spPr/>
        <p:txBody>
          <a:bodyPr/>
          <a:p>
            <a:fld id="{7DD448F7-654C-468B-B031-B48511C09227}" type="slidenum">
              <a:rPr lang="en-GB" smtClean="0"/>
              <a:t>11</a:t>
            </a:fld>
            <a:endParaRPr lang="en-GB"/>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69" name=""/>
        <p:cNvGrpSpPr/>
        <p:nvPr/>
      </p:nvGrpSpPr>
      <p:grpSpPr>
        <a:xfrm>
          <a:off x="0" y="0"/>
          <a:ext cx="0" cy="0"/>
          <a:chOff x="0" y="0"/>
          <a:chExt cx="0" cy="0"/>
        </a:xfrm>
      </p:grpSpPr>
      <p:sp>
        <p:nvSpPr>
          <p:cNvPr id="1048655" name="Slide Image Placeholder 1"/>
          <p:cNvSpPr>
            <a:spLocks noChangeAspect="1" noRot="1" noGrp="1"/>
          </p:cNvSpPr>
          <p:nvPr>
            <p:ph type="sldImg"/>
          </p:nvPr>
        </p:nvSpPr>
        <p:spPr/>
      </p:sp>
      <p:sp>
        <p:nvSpPr>
          <p:cNvPr id="1048656" name="Notes Placeholder 2"/>
          <p:cNvSpPr>
            <a:spLocks noGrp="1"/>
          </p:cNvSpPr>
          <p:nvPr>
            <p:ph type="body" idx="1"/>
          </p:nvPr>
        </p:nvSpPr>
        <p:spPr/>
        <p:txBody>
          <a:bodyPr/>
          <a:p>
            <a:r>
              <a:rPr dirty="0" lang="en-US" smtClean="0"/>
              <a:t>Ethics</a:t>
            </a:r>
            <a:r>
              <a:rPr baseline="0" dirty="0" lang="en-US" smtClean="0"/>
              <a:t> is important part of managed care institution. Legislations and policies cannot be enough to prevent harms in the managed care setting. Ethics, therefore, becomes a critical element in effectively managing care delivery in the hospitals. As health care service demand continues to shift, health care institutions also continue to experience diverse and unique ethical challenges. Health care practitioners are, therefore, required to be skilled in various innovative ways that could help them provide direction as well as understand the changes. At the same time, organizations must create measures that empowers both the consumers and physicians. For example, setting up an institutional ethics committee to resolve internally emerging ethical issues. </a:t>
            </a:r>
            <a:endParaRPr dirty="0" lang="en-GB"/>
          </a:p>
        </p:txBody>
      </p:sp>
      <p:sp>
        <p:nvSpPr>
          <p:cNvPr id="1048657" name="Slide Number Placeholder 3"/>
          <p:cNvSpPr>
            <a:spLocks noGrp="1"/>
          </p:cNvSpPr>
          <p:nvPr>
            <p:ph type="sldNum" sz="quarter" idx="10"/>
          </p:nvPr>
        </p:nvSpPr>
        <p:spPr/>
        <p:txBody>
          <a:bodyPr/>
          <a:p>
            <a:fld id="{7DD448F7-654C-468B-B031-B48511C09227}" type="slidenum">
              <a:rPr lang="en-GB" smtClean="0"/>
              <a:t>12</a:t>
            </a:fld>
            <a:endParaRPr lang="en-GB"/>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72" name=""/>
        <p:cNvGrpSpPr/>
        <p:nvPr/>
      </p:nvGrpSpPr>
      <p:grpSpPr>
        <a:xfrm>
          <a:off x="0" y="0"/>
          <a:ext cx="0" cy="0"/>
          <a:chOff x="0" y="0"/>
          <a:chExt cx="0" cy="0"/>
        </a:xfrm>
      </p:grpSpPr>
      <p:sp>
        <p:nvSpPr>
          <p:cNvPr id="1048660" name="Slide Image Placeholder 1"/>
          <p:cNvSpPr>
            <a:spLocks noChangeAspect="1" noRot="1" noGrp="1"/>
          </p:cNvSpPr>
          <p:nvPr>
            <p:ph type="sldImg"/>
          </p:nvPr>
        </p:nvSpPr>
        <p:spPr/>
      </p:sp>
      <p:sp>
        <p:nvSpPr>
          <p:cNvPr id="1048661" name="Notes Placeholder 2"/>
          <p:cNvSpPr>
            <a:spLocks noGrp="1"/>
          </p:cNvSpPr>
          <p:nvPr>
            <p:ph type="body" idx="1"/>
          </p:nvPr>
        </p:nvSpPr>
        <p:spPr/>
        <p:txBody>
          <a:bodyPr/>
          <a:p>
            <a:r>
              <a:rPr dirty="0" lang="en-US" smtClean="0"/>
              <a:t>Employers are required to hire and retain employees who have the competence to practice</a:t>
            </a:r>
            <a:r>
              <a:rPr baseline="0" dirty="0" lang="en-US" smtClean="0"/>
              <a:t> in the medical field. When negligence arises from the employee’s inability to deliver services as required, the employer may equally suffer as mentioned in the </a:t>
            </a:r>
            <a:r>
              <a:rPr baseline="0" dirty="0" lang="en-US" err="1" smtClean="0"/>
              <a:t>respondeat</a:t>
            </a:r>
            <a:r>
              <a:rPr baseline="0" dirty="0" lang="en-US" smtClean="0"/>
              <a:t> superior doctrine. Civil laws mainly apply in this case; for example, torts and contracts. Civil laws focus on the conflict or dispute between people in the organization. Employers can prevent these problems associated with human resources by effectively carrying out a background checks on applicants before they can apply for positions in the organizations. Further, providing workforce training can help improve the competency level of the practitioners. This will prevent organization’s exposure to litigations that may arise from negligence in a managed care setting. </a:t>
            </a:r>
            <a:endParaRPr dirty="0" lang="en-GB"/>
          </a:p>
        </p:txBody>
      </p:sp>
      <p:sp>
        <p:nvSpPr>
          <p:cNvPr id="1048662" name="Slide Number Placeholder 3"/>
          <p:cNvSpPr>
            <a:spLocks noGrp="1"/>
          </p:cNvSpPr>
          <p:nvPr>
            <p:ph type="sldNum" sz="quarter" idx="10"/>
          </p:nvPr>
        </p:nvSpPr>
        <p:spPr/>
        <p:txBody>
          <a:bodyPr/>
          <a:p>
            <a:fld id="{7DD448F7-654C-468B-B031-B48511C09227}" type="slidenum">
              <a:rPr lang="en-GB" smtClean="0"/>
              <a:t>13</a:t>
            </a:fld>
            <a:endParaRPr lang="en-GB"/>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75" name=""/>
        <p:cNvGrpSpPr/>
        <p:nvPr/>
      </p:nvGrpSpPr>
      <p:grpSpPr>
        <a:xfrm>
          <a:off x="0" y="0"/>
          <a:ext cx="0" cy="0"/>
          <a:chOff x="0" y="0"/>
          <a:chExt cx="0" cy="0"/>
        </a:xfrm>
      </p:grpSpPr>
      <p:sp>
        <p:nvSpPr>
          <p:cNvPr id="1048665" name="Slide Image Placeholder 1"/>
          <p:cNvSpPr>
            <a:spLocks noChangeAspect="1" noRot="1" noGrp="1"/>
          </p:cNvSpPr>
          <p:nvPr>
            <p:ph type="sldImg"/>
          </p:nvPr>
        </p:nvSpPr>
        <p:spPr/>
      </p:sp>
      <p:sp>
        <p:nvSpPr>
          <p:cNvPr id="1048666" name="Notes Placeholder 2"/>
          <p:cNvSpPr>
            <a:spLocks noGrp="1"/>
          </p:cNvSpPr>
          <p:nvPr>
            <p:ph type="body" idx="1"/>
          </p:nvPr>
        </p:nvSpPr>
        <p:spPr/>
        <p:txBody>
          <a:bodyPr/>
          <a:p>
            <a:r>
              <a:rPr dirty="0" lang="en-US" smtClean="0"/>
              <a:t>Many</a:t>
            </a:r>
            <a:r>
              <a:rPr baseline="0" dirty="0" lang="en-US" smtClean="0"/>
              <a:t> people die as a result of medical errors which may result from misdiagnosis, delayed diagnosis, failure to diagnose, surgical errors, and prescription errors (</a:t>
            </a:r>
            <a:r>
              <a:rPr baseline="0" dirty="0" lang="en-US" err="1" smtClean="0"/>
              <a:t>Pozgar</a:t>
            </a:r>
            <a:r>
              <a:rPr baseline="0" dirty="0" lang="en-US" smtClean="0"/>
              <a:t>, 2018). Physicians have a duty to care for their patients and provide the best care services. However, negligence resulting from incompetency and personal problems may result in legal and civil procedures. Legal procedures or laws are different from civil procedures. Civil procedures are different from legal procedures from the outcome. As mentioned in this slide, civil procedures results in monetary compensation for the damages caused to victims. This is different with the legal procedures that can result in imprisonment, revocation of license of operations, and community services. As </a:t>
            </a:r>
            <a:r>
              <a:rPr baseline="0" dirty="0" lang="en-US" err="1" smtClean="0"/>
              <a:t>Pozgar</a:t>
            </a:r>
            <a:r>
              <a:rPr baseline="0" dirty="0" lang="en-US" smtClean="0"/>
              <a:t> (2018) explains, the difference between these procedures are based on the degree or severity of the crime. Crime can be classified as slight, ordinary, and gross (</a:t>
            </a:r>
            <a:r>
              <a:rPr baseline="0" dirty="0" lang="en-US" err="1" smtClean="0"/>
              <a:t>Pozgar</a:t>
            </a:r>
            <a:r>
              <a:rPr baseline="0" dirty="0" lang="en-US" smtClean="0"/>
              <a:t>, 2018). Therefore, employers must take responsibility in preventing exposure to such risks by considering proper hiring and recruitment process. </a:t>
            </a:r>
            <a:endParaRPr dirty="0" lang="en-GB"/>
          </a:p>
        </p:txBody>
      </p:sp>
      <p:sp>
        <p:nvSpPr>
          <p:cNvPr id="1048667" name="Slide Number Placeholder 3"/>
          <p:cNvSpPr>
            <a:spLocks noGrp="1"/>
          </p:cNvSpPr>
          <p:nvPr>
            <p:ph type="sldNum" sz="quarter" idx="10"/>
          </p:nvPr>
        </p:nvSpPr>
        <p:spPr/>
        <p:txBody>
          <a:bodyPr/>
          <a:p>
            <a:fld id="{7DD448F7-654C-468B-B031-B48511C09227}" type="slidenum">
              <a:rPr lang="en-GB" smtClean="0"/>
              <a:t>14</a:t>
            </a:fld>
            <a:endParaRPr lang="en-GB"/>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78" name=""/>
        <p:cNvGrpSpPr/>
        <p:nvPr/>
      </p:nvGrpSpPr>
      <p:grpSpPr>
        <a:xfrm>
          <a:off x="0" y="0"/>
          <a:ext cx="0" cy="0"/>
          <a:chOff x="0" y="0"/>
          <a:chExt cx="0" cy="0"/>
        </a:xfrm>
      </p:grpSpPr>
      <p:sp>
        <p:nvSpPr>
          <p:cNvPr id="1048670" name="Slide Image Placeholder 1"/>
          <p:cNvSpPr>
            <a:spLocks noChangeAspect="1" noRot="1" noGrp="1"/>
          </p:cNvSpPr>
          <p:nvPr>
            <p:ph type="sldImg"/>
          </p:nvPr>
        </p:nvSpPr>
        <p:spPr/>
      </p:sp>
      <p:sp>
        <p:nvSpPr>
          <p:cNvPr id="1048671" name="Notes Placeholder 2"/>
          <p:cNvSpPr>
            <a:spLocks noGrp="1"/>
          </p:cNvSpPr>
          <p:nvPr>
            <p:ph type="body" idx="1"/>
          </p:nvPr>
        </p:nvSpPr>
        <p:spPr/>
        <p:txBody>
          <a:bodyPr/>
          <a:p>
            <a:r>
              <a:rPr dirty="0" lang="en-US" smtClean="0"/>
              <a:t>Compliance with</a:t>
            </a:r>
            <a:r>
              <a:rPr baseline="0" dirty="0" lang="en-US" smtClean="0"/>
              <a:t> the legal standards is important in preventing problems that may arise from criminal conduct of the organization. Employers must take responsibility in creating measures that can help them deal with the legal challenges arising from criminal misconducts. Compliance with the antitrust laws is important for every health care institution to ensure that employees conduct themselves in a required and acceptable manner. Antitrust laws regulate the way the organization interacts with the other stakeholders and competitors in the market. As a business organization, managed care institutions are expected to respect the antitrust laws. This can be achieved through establishing a written antitrust compliance policy in the organization as well as carrying out frequent training of employees who are in a position to involve in misconducts. As an organization, antitrust laws exist to help the business interact with other businesses in the market freely without constraints created to prevent or bar them from meeting their goals. </a:t>
            </a:r>
            <a:endParaRPr dirty="0" lang="en-GB"/>
          </a:p>
        </p:txBody>
      </p:sp>
      <p:sp>
        <p:nvSpPr>
          <p:cNvPr id="1048672" name="Slide Number Placeholder 3"/>
          <p:cNvSpPr>
            <a:spLocks noGrp="1"/>
          </p:cNvSpPr>
          <p:nvPr>
            <p:ph type="sldNum" sz="quarter" idx="10"/>
          </p:nvPr>
        </p:nvSpPr>
        <p:spPr/>
        <p:txBody>
          <a:bodyPr/>
          <a:p>
            <a:fld id="{7DD448F7-654C-468B-B031-B48511C09227}" type="slidenum">
              <a:rPr lang="en-GB" smtClean="0"/>
              <a:t>15</a:t>
            </a:fld>
            <a:endParaRPr lang="en-GB"/>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675" name="Slide Image Placeholder 1"/>
          <p:cNvSpPr>
            <a:spLocks noChangeAspect="1" noRot="1" noGrp="1"/>
          </p:cNvSpPr>
          <p:nvPr>
            <p:ph type="sldImg"/>
          </p:nvPr>
        </p:nvSpPr>
        <p:spPr/>
      </p:sp>
      <p:sp>
        <p:nvSpPr>
          <p:cNvPr id="1048676" name="Notes Placeholder 2"/>
          <p:cNvSpPr>
            <a:spLocks noGrp="1"/>
          </p:cNvSpPr>
          <p:nvPr>
            <p:ph type="body" idx="1"/>
          </p:nvPr>
        </p:nvSpPr>
        <p:spPr/>
        <p:txBody>
          <a:bodyPr/>
          <a:p>
            <a:r>
              <a:rPr dirty="0" lang="en-US" smtClean="0"/>
              <a:t>I want to conclude</a:t>
            </a:r>
            <a:r>
              <a:rPr baseline="0" dirty="0" lang="en-US" smtClean="0"/>
              <a:t> this presentation by highlighting some of the ways that organizations can reduce tort negligence cases like hiring and retention negligence. This slide has highlighted these four strategies and approaches that can help the company prevent tort negligence cases. These measures are important in a health care sector because it involves interactions between the employees and customers or patients. This relationship and interaction can be impacted significantly by the conduct of employees. Making sure that all employees are competent will help in providing quality care services that do not breach their duties or contracts with the patients. </a:t>
            </a:r>
            <a:endParaRPr dirty="0" lang="en-GB"/>
          </a:p>
        </p:txBody>
      </p:sp>
      <p:sp>
        <p:nvSpPr>
          <p:cNvPr id="1048677" name="Slide Number Placeholder 3"/>
          <p:cNvSpPr>
            <a:spLocks noGrp="1"/>
          </p:cNvSpPr>
          <p:nvPr>
            <p:ph type="sldNum" sz="quarter" idx="10"/>
          </p:nvPr>
        </p:nvSpPr>
        <p:spPr/>
        <p:txBody>
          <a:bodyPr/>
          <a:p>
            <a:fld id="{7DD448F7-654C-468B-B031-B48511C09227}" type="slidenum">
              <a:rPr lang="en-GB" smtClean="0"/>
              <a:t>16</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png"/><Relationship Id="rId3"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png"/><Relationship Id="rId3"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png"/><Relationship Id="rId3"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showMasterSp="0" type="title">
  <p:cSld name="Title Slide">
    <p:spTree>
      <p:nvGrpSpPr>
        <p:cNvPr id="25" name=""/>
        <p:cNvGrpSpPr/>
        <p:nvPr/>
      </p:nvGrpSpPr>
      <p:grpSpPr>
        <a:xfrm>
          <a:off x="0" y="0"/>
          <a:ext cx="0" cy="0"/>
          <a:chOff x="0" y="0"/>
          <a:chExt cx="0" cy="0"/>
        </a:xfrm>
      </p:grpSpPr>
      <p:grpSp>
        <p:nvGrpSpPr>
          <p:cNvPr id="26" name="Group 15"/>
          <p:cNvGrpSpPr/>
          <p:nvPr/>
        </p:nvGrpSpPr>
        <p:grpSpPr>
          <a:xfrm>
            <a:off x="0" y="0"/>
            <a:ext cx="9144000" cy="6858000"/>
            <a:chOff x="0" y="0"/>
            <a:chExt cx="9144000" cy="6858000"/>
          </a:xfrm>
        </p:grpSpPr>
        <p:sp>
          <p:nvSpPr>
            <p:cNvPr id="1048586" name="Rectangle 7"/>
            <p:cNvSpPr/>
            <p:nvPr/>
          </p:nvSpPr>
          <p:spPr>
            <a:xfrm>
              <a:off x="0" y="0"/>
              <a:ext cx="7162800" cy="6858000"/>
            </a:xfrm>
            <a:prstGeom prst="rect"/>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sp>
          <p:nvSpPr>
            <p:cNvPr id="1048587" name="Rectangle 8"/>
            <p:cNvSpPr/>
            <p:nvPr/>
          </p:nvSpPr>
          <p:spPr>
            <a:xfrm>
              <a:off x="1143000" y="0"/>
              <a:ext cx="8001000" cy="6858000"/>
            </a:xfrm>
            <a:prstGeom prst="rect"/>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grpSp>
      <p:sp>
        <p:nvSpPr>
          <p:cNvPr id="1048588" name="Freeform 9"/>
          <p:cNvSpPr/>
          <p:nvPr/>
        </p:nvSpPr>
        <p:spPr>
          <a:xfrm rot="10800000">
            <a:off x="891821" y="5617774"/>
            <a:ext cx="7382935"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sp>
        <p:nvSpPr>
          <p:cNvPr id="1048589" name="Rectangle 10"/>
          <p:cNvSpPr/>
          <p:nvPr/>
        </p:nvSpPr>
        <p:spPr>
          <a:xfrm>
            <a:off x="989952" y="1016990"/>
            <a:ext cx="7179733" cy="4831643"/>
          </a:xfrm>
          <a:prstGeom prst="rect"/>
          <a:solidFill>
            <a:schemeClr val="bg1">
              <a:lumMod val="75000"/>
              <a:lumOff val="25000"/>
            </a:schemeClr>
          </a:solidFill>
          <a:ln w="6350">
            <a:noFill/>
          </a:ln>
          <a:effectLst>
            <a:outerShdw algn="t" blurRad="101600" dir="5400000" dist="50800"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sp>
        <p:nvSpPr>
          <p:cNvPr id="1048590" name="Rectangle 11"/>
          <p:cNvSpPr/>
          <p:nvPr/>
        </p:nvSpPr>
        <p:spPr>
          <a:xfrm>
            <a:off x="990600" y="1009650"/>
            <a:ext cx="7179733" cy="4831643"/>
          </a:xfrm>
          <a:prstGeom prst="rect"/>
          <a:blipFill rotWithShape="1" dpi="0">
            <a:blip xmlns:r="http://schemas.openxmlformats.org/officeDocument/2006/relationships" r:embed="rId1" cstate="print">
              <a:alphaModFix amt="20000"/>
              <a:grayscl/>
              <a:lum contrast="12000"/>
            </a:blip>
            <a:srcRect/>
            <a:tile algn="tl" flip="none" sx="100000" sy="100000" tx="0" ty="0"/>
          </a:blipFill>
          <a:ln w="6350">
            <a:noFill/>
          </a:ln>
          <a:effectLst>
            <a:outerShdw algn="t" blurRad="101600" dir="5400000" dist="50800"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pic>
        <p:nvPicPr>
          <p:cNvPr id="2097154" name="Picture 2" descr="C:\Users\Administrator\Desktop\Pushpin Dev\Assets\pushpinLeft.png"/>
          <p:cNvPicPr>
            <a:picLocks noChangeAspect="1" noChangeArrowheads="1"/>
          </p:cNvPicPr>
          <p:nvPr/>
        </p:nvPicPr>
        <p:blipFill>
          <a:blip xmlns:r="http://schemas.openxmlformats.org/officeDocument/2006/relationships" r:embed="rId2" cstate="print"/>
          <a:srcRect/>
          <a:stretch>
            <a:fillRect/>
          </a:stretch>
        </p:blipFill>
        <p:spPr bwMode="auto">
          <a:xfrm rot="1435684">
            <a:off x="769521" y="702069"/>
            <a:ext cx="567831" cy="567830"/>
          </a:xfrm>
          <a:prstGeom prst="rect"/>
          <a:noFill/>
        </p:spPr>
      </p:pic>
      <p:pic>
        <p:nvPicPr>
          <p:cNvPr id="2097155" name="Picture 2" descr="C:\Users\Administrator\Desktop\Pushpin Dev\Assets\pushpinLeft.png"/>
          <p:cNvPicPr>
            <a:picLocks noChangeAspect="1" noChangeArrowheads="1"/>
          </p:cNvPicPr>
          <p:nvPr/>
        </p:nvPicPr>
        <p:blipFill>
          <a:blip xmlns:r="http://schemas.openxmlformats.org/officeDocument/2006/relationships" r:embed="rId2" cstate="print"/>
          <a:srcRect/>
          <a:stretch>
            <a:fillRect/>
          </a:stretch>
        </p:blipFill>
        <p:spPr bwMode="auto">
          <a:xfrm rot="4096196">
            <a:off x="7855433" y="749720"/>
            <a:ext cx="566928" cy="566928"/>
          </a:xfrm>
          <a:prstGeom prst="rect"/>
          <a:noFill/>
        </p:spPr>
      </p:pic>
      <p:sp>
        <p:nvSpPr>
          <p:cNvPr id="1048591" name="Title 1"/>
          <p:cNvSpPr>
            <a:spLocks noGrp="1"/>
          </p:cNvSpPr>
          <p:nvPr>
            <p:ph type="ctrTitle"/>
          </p:nvPr>
        </p:nvSpPr>
        <p:spPr>
          <a:xfrm>
            <a:off x="1727201" y="1794935"/>
            <a:ext cx="5723468" cy="1828090"/>
          </a:xfrm>
        </p:spPr>
        <p:txBody>
          <a:bodyPr anchor="b">
            <a:normAutofit/>
          </a:bodyPr>
          <a:lstStyle>
            <a:lvl1pPr>
              <a:defRPr sz="4800"/>
            </a:lvl1pPr>
          </a:lstStyle>
          <a:p>
            <a:r>
              <a:rPr lang="en-US" smtClean="0"/>
              <a:t>Click to edit Master title style</a:t>
            </a:r>
            <a:endParaRPr lang="en-US"/>
          </a:p>
        </p:txBody>
      </p:sp>
      <p:sp>
        <p:nvSpPr>
          <p:cNvPr id="1048592" name="Subtitle 2"/>
          <p:cNvSpPr>
            <a:spLocks noGrp="1"/>
          </p:cNvSpPr>
          <p:nvPr>
            <p:ph type="subTitle" idx="1"/>
          </p:nvPr>
        </p:nvSpPr>
        <p:spPr>
          <a:xfrm>
            <a:off x="1727200" y="3736622"/>
            <a:ext cx="5712179" cy="1524000"/>
          </a:xfrm>
        </p:spPr>
        <p:txBody>
          <a:bodyPr/>
          <a:lstStyle>
            <a:lvl1pPr algn="ctr" indent="0" marL="0">
              <a:buNone/>
              <a:defRPr>
                <a:solidFill>
                  <a:schemeClr val="tx2"/>
                </a:solidFill>
              </a:defRPr>
            </a:lvl1pPr>
            <a:lvl2pPr algn="ctr" indent="0" marL="457200">
              <a:buNone/>
              <a:defRPr>
                <a:solidFill>
                  <a:schemeClr val="tx1">
                    <a:tint val="75000"/>
                  </a:schemeClr>
                </a:solidFill>
              </a:defRPr>
            </a:lvl2pPr>
            <a:lvl3pPr algn="ctr" indent="0" marL="914400">
              <a:buNone/>
              <a:defRPr>
                <a:solidFill>
                  <a:schemeClr val="tx1">
                    <a:tint val="75000"/>
                  </a:schemeClr>
                </a:solidFill>
              </a:defRPr>
            </a:lvl3pPr>
            <a:lvl4pPr algn="ctr" indent="0" marL="1371600">
              <a:buNone/>
              <a:defRPr>
                <a:solidFill>
                  <a:schemeClr val="tx1">
                    <a:tint val="75000"/>
                  </a:schemeClr>
                </a:solidFill>
              </a:defRPr>
            </a:lvl4pPr>
            <a:lvl5pPr algn="ctr" indent="0" marL="1828800">
              <a:buNone/>
              <a:defRPr>
                <a:solidFill>
                  <a:schemeClr val="tx1">
                    <a:tint val="75000"/>
                  </a:schemeClr>
                </a:solidFill>
              </a:defRPr>
            </a:lvl5pPr>
            <a:lvl6pPr algn="ctr" indent="0" marL="2286000">
              <a:buNone/>
              <a:defRPr>
                <a:solidFill>
                  <a:schemeClr val="tx1">
                    <a:tint val="75000"/>
                  </a:schemeClr>
                </a:solidFill>
              </a:defRPr>
            </a:lvl6pPr>
            <a:lvl7pPr algn="ctr" indent="0" marL="2743200">
              <a:buNone/>
              <a:defRPr>
                <a:solidFill>
                  <a:schemeClr val="tx1">
                    <a:tint val="75000"/>
                  </a:schemeClr>
                </a:solidFill>
              </a:defRPr>
            </a:lvl7pPr>
            <a:lvl8pPr algn="ctr" indent="0" marL="3200400">
              <a:buNone/>
              <a:defRPr>
                <a:solidFill>
                  <a:schemeClr val="tx1">
                    <a:tint val="75000"/>
                  </a:schemeClr>
                </a:solidFill>
              </a:defRPr>
            </a:lvl8pPr>
            <a:lvl9pPr algn="ctr" indent="0" marL="3657600">
              <a:buNone/>
              <a:defRPr>
                <a:solidFill>
                  <a:schemeClr val="tx1">
                    <a:tint val="75000"/>
                  </a:schemeClr>
                </a:solidFill>
              </a:defRPr>
            </a:lvl9pPr>
          </a:lstStyle>
          <a:p>
            <a:r>
              <a:rPr lang="en-US" smtClean="0"/>
              <a:t>Click to edit Master subtitle style</a:t>
            </a:r>
            <a:endParaRPr dirty="0" lang="en-US"/>
          </a:p>
        </p:txBody>
      </p:sp>
      <p:sp>
        <p:nvSpPr>
          <p:cNvPr id="1048593" name="Date Placeholder 3"/>
          <p:cNvSpPr>
            <a:spLocks noGrp="1"/>
          </p:cNvSpPr>
          <p:nvPr>
            <p:ph type="dt" sz="half" idx="10"/>
          </p:nvPr>
        </p:nvSpPr>
        <p:spPr>
          <a:xfrm>
            <a:off x="6770676" y="5357592"/>
            <a:ext cx="1213821" cy="365125"/>
          </a:xfrm>
        </p:spPr>
        <p:txBody>
          <a:bodyPr/>
          <a:p>
            <a:fld id="{89ECCE27-A930-4564-BAF5-1021DAF6847C}" type="datetimeFigureOut">
              <a:rPr lang="en-GB" smtClean="0"/>
              <a:t>24/05/2020</a:t>
            </a:fld>
            <a:endParaRPr lang="en-GB"/>
          </a:p>
        </p:txBody>
      </p:sp>
      <p:sp>
        <p:nvSpPr>
          <p:cNvPr id="1048594" name="Footer Placeholder 4"/>
          <p:cNvSpPr>
            <a:spLocks noGrp="1"/>
          </p:cNvSpPr>
          <p:nvPr>
            <p:ph type="ftr" sz="quarter" idx="11"/>
          </p:nvPr>
        </p:nvSpPr>
        <p:spPr>
          <a:xfrm>
            <a:off x="1174044" y="5357592"/>
            <a:ext cx="5034845" cy="365125"/>
          </a:xfrm>
        </p:spPr>
        <p:txBody>
          <a:bodyPr/>
          <a:p>
            <a:endParaRPr lang="en-GB"/>
          </a:p>
        </p:txBody>
      </p:sp>
      <p:sp>
        <p:nvSpPr>
          <p:cNvPr id="1048595" name="Slide Number Placeholder 5"/>
          <p:cNvSpPr>
            <a:spLocks noGrp="1"/>
          </p:cNvSpPr>
          <p:nvPr>
            <p:ph type="sldNum" sz="quarter" idx="12"/>
          </p:nvPr>
        </p:nvSpPr>
        <p:spPr>
          <a:xfrm>
            <a:off x="6213930" y="5357592"/>
            <a:ext cx="554023" cy="365125"/>
          </a:xfrm>
        </p:spPr>
        <p:txBody>
          <a:bodyPr/>
          <a:lstStyle>
            <a:lvl1pPr algn="ctr"/>
          </a:lstStyle>
          <a:p>
            <a:fld id="{F5BBEE2E-4AC1-44AD-8C62-48158A81964F}"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Title and Content">
    <p:spTree>
      <p:nvGrpSpPr>
        <p:cNvPr id="36" name=""/>
        <p:cNvGrpSpPr/>
        <p:nvPr/>
      </p:nvGrpSpPr>
      <p:grpSpPr>
        <a:xfrm>
          <a:off x="0" y="0"/>
          <a:ext cx="0" cy="0"/>
          <a:chOff x="0" y="0"/>
          <a:chExt cx="0" cy="0"/>
        </a:xfrm>
      </p:grpSpPr>
      <p:sp>
        <p:nvSpPr>
          <p:cNvPr id="1048598" name="Title 1"/>
          <p:cNvSpPr>
            <a:spLocks noGrp="1"/>
          </p:cNvSpPr>
          <p:nvPr>
            <p:ph type="title"/>
          </p:nvPr>
        </p:nvSpPr>
        <p:spPr/>
        <p:txBody>
          <a:bodyPr/>
          <a:p>
            <a:r>
              <a:rPr lang="en-US" smtClean="0"/>
              <a:t>Click to edit Master title style</a:t>
            </a:r>
            <a:endParaRPr lang="en-US"/>
          </a:p>
        </p:txBody>
      </p:sp>
      <p:sp>
        <p:nvSpPr>
          <p:cNvPr id="1048599" name="Content Placeholder 2"/>
          <p:cNvSpPr>
            <a:spLocks noGrp="1"/>
          </p:cNvSpPr>
          <p:nvPr>
            <p:ph idx="1"/>
          </p:nvPr>
        </p:nvSpPr>
        <p:spPr/>
        <p:txBody>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600" name="Date Placeholder 3"/>
          <p:cNvSpPr>
            <a:spLocks noGrp="1"/>
          </p:cNvSpPr>
          <p:nvPr>
            <p:ph type="dt" sz="half" idx="10"/>
          </p:nvPr>
        </p:nvSpPr>
        <p:spPr/>
        <p:txBody>
          <a:bodyPr/>
          <a:p>
            <a:fld id="{89ECCE27-A930-4564-BAF5-1021DAF6847C}" type="datetimeFigureOut">
              <a:rPr lang="en-GB" smtClean="0"/>
              <a:t>24/05/2020</a:t>
            </a:fld>
            <a:endParaRPr lang="en-GB"/>
          </a:p>
        </p:txBody>
      </p:sp>
      <p:sp>
        <p:nvSpPr>
          <p:cNvPr id="1048601" name="Footer Placeholder 4"/>
          <p:cNvSpPr>
            <a:spLocks noGrp="1"/>
          </p:cNvSpPr>
          <p:nvPr>
            <p:ph type="ftr" sz="quarter" idx="11"/>
          </p:nvPr>
        </p:nvSpPr>
        <p:spPr/>
        <p:txBody>
          <a:bodyPr/>
          <a:p>
            <a:endParaRPr lang="en-GB"/>
          </a:p>
        </p:txBody>
      </p:sp>
      <p:sp>
        <p:nvSpPr>
          <p:cNvPr id="1048602" name="Slide Number Placeholder 5"/>
          <p:cNvSpPr>
            <a:spLocks noGrp="1"/>
          </p:cNvSpPr>
          <p:nvPr>
            <p:ph type="sldNum" sz="quarter" idx="12"/>
          </p:nvPr>
        </p:nvSpPr>
        <p:spPr/>
        <p:txBody>
          <a:bodyPr/>
          <a:p>
            <a:fld id="{F5BBEE2E-4AC1-44AD-8C62-48158A81964F}"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Section Header">
    <p:spTree>
      <p:nvGrpSpPr>
        <p:cNvPr id="89" name=""/>
        <p:cNvGrpSpPr/>
        <p:nvPr/>
      </p:nvGrpSpPr>
      <p:grpSpPr>
        <a:xfrm>
          <a:off x="0" y="0"/>
          <a:ext cx="0" cy="0"/>
          <a:chOff x="0" y="0"/>
          <a:chExt cx="0" cy="0"/>
        </a:xfrm>
      </p:grpSpPr>
      <p:sp>
        <p:nvSpPr>
          <p:cNvPr id="1048709" name="Title 1"/>
          <p:cNvSpPr>
            <a:spLocks noGrp="1"/>
          </p:cNvSpPr>
          <p:nvPr>
            <p:ph type="title"/>
          </p:nvPr>
        </p:nvSpPr>
        <p:spPr>
          <a:xfrm>
            <a:off x="1444979" y="2239430"/>
            <a:ext cx="6254044" cy="1362075"/>
          </a:xfrm>
        </p:spPr>
        <p:txBody>
          <a:bodyPr anchor="b"/>
          <a:lstStyle>
            <a:lvl1pPr algn="ctr">
              <a:defRPr baseline="0" b="0" cap="none" sz="4000"/>
            </a:lvl1pPr>
          </a:lstStyle>
          <a:p>
            <a:r>
              <a:rPr lang="en-US" smtClean="0"/>
              <a:t>Click to edit Master title style</a:t>
            </a:r>
            <a:endParaRPr dirty="0" lang="en-US"/>
          </a:p>
        </p:txBody>
      </p:sp>
      <p:sp>
        <p:nvSpPr>
          <p:cNvPr id="1048710" name="Text Placeholder 2"/>
          <p:cNvSpPr>
            <a:spLocks noGrp="1"/>
          </p:cNvSpPr>
          <p:nvPr>
            <p:ph type="body" idx="1"/>
          </p:nvPr>
        </p:nvSpPr>
        <p:spPr>
          <a:xfrm>
            <a:off x="1456267" y="3725334"/>
            <a:ext cx="6231467" cy="1309511"/>
          </a:xfrm>
        </p:spPr>
        <p:txBody>
          <a:bodyPr anchor="t"/>
          <a:lstStyle>
            <a:lvl1pPr algn="ctr" indent="0" marL="0">
              <a:buNone/>
              <a:defRPr sz="2000">
                <a:solidFill>
                  <a:schemeClr val="tx2"/>
                </a:solidFill>
              </a:defRPr>
            </a:lvl1pPr>
            <a:lvl2pPr indent="0" marL="457200">
              <a:buNone/>
              <a:defRPr sz="1800">
                <a:solidFill>
                  <a:schemeClr val="tx1">
                    <a:tint val="75000"/>
                  </a:schemeClr>
                </a:solidFill>
              </a:defRPr>
            </a:lvl2pPr>
            <a:lvl3pPr indent="0" marL="914400">
              <a:buNone/>
              <a:defRPr sz="1600">
                <a:solidFill>
                  <a:schemeClr val="tx1">
                    <a:tint val="75000"/>
                  </a:schemeClr>
                </a:solidFill>
              </a:defRPr>
            </a:lvl3pPr>
            <a:lvl4pPr indent="0" marL="1371600">
              <a:buNone/>
              <a:defRPr sz="1400">
                <a:solidFill>
                  <a:schemeClr val="tx1">
                    <a:tint val="75000"/>
                  </a:schemeClr>
                </a:solidFill>
              </a:defRPr>
            </a:lvl4pPr>
            <a:lvl5pPr indent="0" marL="1828800">
              <a:buNone/>
              <a:defRPr sz="1400">
                <a:solidFill>
                  <a:schemeClr val="tx1">
                    <a:tint val="75000"/>
                  </a:schemeClr>
                </a:solidFill>
              </a:defRPr>
            </a:lvl5pPr>
            <a:lvl6pPr indent="0" marL="2286000">
              <a:buNone/>
              <a:defRPr sz="1400">
                <a:solidFill>
                  <a:schemeClr val="tx1">
                    <a:tint val="75000"/>
                  </a:schemeClr>
                </a:solidFill>
              </a:defRPr>
            </a:lvl6pPr>
            <a:lvl7pPr indent="0" marL="2743200">
              <a:buNone/>
              <a:defRPr sz="1400">
                <a:solidFill>
                  <a:schemeClr val="tx1">
                    <a:tint val="75000"/>
                  </a:schemeClr>
                </a:solidFill>
              </a:defRPr>
            </a:lvl7pPr>
            <a:lvl8pPr indent="0" marL="3200400">
              <a:buNone/>
              <a:defRPr sz="1400">
                <a:solidFill>
                  <a:schemeClr val="tx1">
                    <a:tint val="75000"/>
                  </a:schemeClr>
                </a:solidFill>
              </a:defRPr>
            </a:lvl8pPr>
            <a:lvl9pPr indent="0" marL="3657600">
              <a:buNone/>
              <a:defRPr sz="1400">
                <a:solidFill>
                  <a:schemeClr val="tx1">
                    <a:tint val="75000"/>
                  </a:schemeClr>
                </a:solidFill>
              </a:defRPr>
            </a:lvl9pPr>
          </a:lstStyle>
          <a:p>
            <a:pPr lvl="0"/>
            <a:r>
              <a:rPr lang="en-US" smtClean="0"/>
              <a:t>Click to edit Master text styles</a:t>
            </a:r>
          </a:p>
        </p:txBody>
      </p:sp>
      <p:sp>
        <p:nvSpPr>
          <p:cNvPr id="1048711" name="Date Placeholder 3"/>
          <p:cNvSpPr>
            <a:spLocks noGrp="1"/>
          </p:cNvSpPr>
          <p:nvPr>
            <p:ph type="dt" sz="half" idx="10"/>
          </p:nvPr>
        </p:nvSpPr>
        <p:spPr/>
        <p:txBody>
          <a:bodyPr/>
          <a:p>
            <a:fld id="{89ECCE27-A930-4564-BAF5-1021DAF6847C}" type="datetimeFigureOut">
              <a:rPr lang="en-GB" smtClean="0"/>
              <a:t>24/05/2020</a:t>
            </a:fld>
            <a:endParaRPr lang="en-GB"/>
          </a:p>
        </p:txBody>
      </p:sp>
      <p:sp>
        <p:nvSpPr>
          <p:cNvPr id="1048712" name="Footer Placeholder 4"/>
          <p:cNvSpPr>
            <a:spLocks noGrp="1"/>
          </p:cNvSpPr>
          <p:nvPr>
            <p:ph type="ftr" sz="quarter" idx="11"/>
          </p:nvPr>
        </p:nvSpPr>
        <p:spPr/>
        <p:txBody>
          <a:bodyPr/>
          <a:p>
            <a:endParaRPr lang="en-GB"/>
          </a:p>
        </p:txBody>
      </p:sp>
      <p:sp>
        <p:nvSpPr>
          <p:cNvPr id="1048713" name="Slide Number Placeholder 5"/>
          <p:cNvSpPr>
            <a:spLocks noGrp="1"/>
          </p:cNvSpPr>
          <p:nvPr>
            <p:ph type="sldNum" sz="quarter" idx="12"/>
          </p:nvPr>
        </p:nvSpPr>
        <p:spPr/>
        <p:txBody>
          <a:bodyPr/>
          <a:p>
            <a:fld id="{F5BBEE2E-4AC1-44AD-8C62-48158A81964F}" type="slidenum">
              <a:rPr lang="en-GB" smtClean="0"/>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Two Content">
    <p:spTree>
      <p:nvGrpSpPr>
        <p:cNvPr id="90" name=""/>
        <p:cNvGrpSpPr/>
        <p:nvPr/>
      </p:nvGrpSpPr>
      <p:grpSpPr>
        <a:xfrm>
          <a:off x="0" y="0"/>
          <a:ext cx="0" cy="0"/>
          <a:chOff x="0" y="0"/>
          <a:chExt cx="0" cy="0"/>
        </a:xfrm>
      </p:grpSpPr>
      <p:sp>
        <p:nvSpPr>
          <p:cNvPr id="1048714" name="Title 1"/>
          <p:cNvSpPr>
            <a:spLocks noGrp="1"/>
          </p:cNvSpPr>
          <p:nvPr>
            <p:ph type="title"/>
          </p:nvPr>
        </p:nvSpPr>
        <p:spPr/>
        <p:txBody>
          <a:bodyPr/>
          <a:p>
            <a:r>
              <a:rPr lang="en-US" smtClean="0"/>
              <a:t>Click to edit Master title style</a:t>
            </a:r>
            <a:endParaRPr lang="en-US"/>
          </a:p>
        </p:txBody>
      </p:sp>
      <p:sp>
        <p:nvSpPr>
          <p:cNvPr id="1048715" name="Date Placeholder 4"/>
          <p:cNvSpPr>
            <a:spLocks noGrp="1"/>
          </p:cNvSpPr>
          <p:nvPr>
            <p:ph type="dt" sz="half" idx="10"/>
          </p:nvPr>
        </p:nvSpPr>
        <p:spPr/>
        <p:txBody>
          <a:bodyPr/>
          <a:p>
            <a:fld id="{89ECCE27-A930-4564-BAF5-1021DAF6847C}" type="datetimeFigureOut">
              <a:rPr lang="en-GB" smtClean="0"/>
              <a:t>24/05/2020</a:t>
            </a:fld>
            <a:endParaRPr lang="en-GB"/>
          </a:p>
        </p:txBody>
      </p:sp>
      <p:sp>
        <p:nvSpPr>
          <p:cNvPr id="1048716" name="Footer Placeholder 5"/>
          <p:cNvSpPr>
            <a:spLocks noGrp="1"/>
          </p:cNvSpPr>
          <p:nvPr>
            <p:ph type="ftr" sz="quarter" idx="11"/>
          </p:nvPr>
        </p:nvSpPr>
        <p:spPr/>
        <p:txBody>
          <a:bodyPr/>
          <a:p>
            <a:endParaRPr lang="en-GB"/>
          </a:p>
        </p:txBody>
      </p:sp>
      <p:sp>
        <p:nvSpPr>
          <p:cNvPr id="1048717" name="Slide Number Placeholder 6"/>
          <p:cNvSpPr>
            <a:spLocks noGrp="1"/>
          </p:cNvSpPr>
          <p:nvPr>
            <p:ph type="sldNum" sz="quarter" idx="12"/>
          </p:nvPr>
        </p:nvSpPr>
        <p:spPr/>
        <p:txBody>
          <a:bodyPr/>
          <a:p>
            <a:fld id="{F5BBEE2E-4AC1-44AD-8C62-48158A81964F}" type="slidenum">
              <a:rPr lang="en-GB" smtClean="0"/>
              <a:t>‹#›</a:t>
            </a:fld>
            <a:endParaRPr lang="en-GB"/>
          </a:p>
        </p:txBody>
      </p:sp>
      <p:sp>
        <p:nvSpPr>
          <p:cNvPr id="1048718" name="Content Placeholder 8"/>
          <p:cNvSpPr>
            <a:spLocks noGrp="1"/>
          </p:cNvSpPr>
          <p:nvPr>
            <p:ph sz="quarter" idx="13"/>
          </p:nvPr>
        </p:nvSpPr>
        <p:spPr>
          <a:xfrm>
            <a:off x="1298448" y="2121407"/>
            <a:ext cx="3200400" cy="3602736"/>
          </a:xfrm>
        </p:spPr>
        <p:txBody>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719" name="Content Placeholder 10"/>
          <p:cNvSpPr>
            <a:spLocks noGrp="1"/>
          </p:cNvSpPr>
          <p:nvPr>
            <p:ph sz="quarter" idx="14"/>
          </p:nvPr>
        </p:nvSpPr>
        <p:spPr>
          <a:xfrm>
            <a:off x="4663440" y="2119313"/>
            <a:ext cx="3200400" cy="3605212"/>
          </a:xfrm>
        </p:spPr>
        <p:txBody>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Comparison">
    <p:spTree>
      <p:nvGrpSpPr>
        <p:cNvPr id="91" name=""/>
        <p:cNvGrpSpPr/>
        <p:nvPr/>
      </p:nvGrpSpPr>
      <p:grpSpPr>
        <a:xfrm>
          <a:off x="0" y="0"/>
          <a:ext cx="0" cy="0"/>
          <a:chOff x="0" y="0"/>
          <a:chExt cx="0" cy="0"/>
        </a:xfrm>
      </p:grpSpPr>
      <p:sp>
        <p:nvSpPr>
          <p:cNvPr id="1048720" name="Title 1"/>
          <p:cNvSpPr>
            <a:spLocks noGrp="1"/>
          </p:cNvSpPr>
          <p:nvPr>
            <p:ph type="title"/>
          </p:nvPr>
        </p:nvSpPr>
        <p:spPr/>
        <p:txBody>
          <a:bodyPr/>
          <a:p>
            <a:r>
              <a:rPr lang="en-US" smtClean="0"/>
              <a:t>Click to edit Master title style</a:t>
            </a:r>
            <a:endParaRPr lang="en-US"/>
          </a:p>
        </p:txBody>
      </p:sp>
      <p:sp>
        <p:nvSpPr>
          <p:cNvPr id="1048721" name="Text Placeholder 2"/>
          <p:cNvSpPr>
            <a:spLocks noGrp="1"/>
          </p:cNvSpPr>
          <p:nvPr>
            <p:ph type="body" idx="1"/>
          </p:nvPr>
        </p:nvSpPr>
        <p:spPr>
          <a:xfrm>
            <a:off x="1557869" y="2122312"/>
            <a:ext cx="2939521" cy="820208"/>
          </a:xfrm>
        </p:spPr>
        <p:txBody>
          <a:bodyPr anchor="b">
            <a:normAutofit/>
          </a:bodyPr>
          <a:lstStyle>
            <a:lvl1pPr algn="ctr" indent="0" marL="0">
              <a:buNone/>
              <a:defRPr b="1" sz="2000">
                <a:solidFill>
                  <a:schemeClr val="tx2"/>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n-US" smtClean="0"/>
              <a:t>Click to edit Master text styles</a:t>
            </a:r>
          </a:p>
        </p:txBody>
      </p:sp>
      <p:sp>
        <p:nvSpPr>
          <p:cNvPr id="1048722" name="Text Placeholder 4"/>
          <p:cNvSpPr>
            <a:spLocks noGrp="1"/>
          </p:cNvSpPr>
          <p:nvPr>
            <p:ph type="body" sz="quarter" idx="3"/>
          </p:nvPr>
        </p:nvSpPr>
        <p:spPr>
          <a:xfrm>
            <a:off x="4910669" y="2122311"/>
            <a:ext cx="2944368" cy="822960"/>
          </a:xfrm>
        </p:spPr>
        <p:txBody>
          <a:bodyPr anchor="b">
            <a:normAutofit/>
          </a:bodyPr>
          <a:lstStyle>
            <a:lvl1pPr algn="ctr" indent="0" marL="0">
              <a:buNone/>
              <a:defRPr b="1" sz="2000">
                <a:solidFill>
                  <a:schemeClr val="tx2"/>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n-US" smtClean="0"/>
              <a:t>Click to edit Master text styles</a:t>
            </a:r>
          </a:p>
        </p:txBody>
      </p:sp>
      <p:sp>
        <p:nvSpPr>
          <p:cNvPr id="1048723" name="Date Placeholder 6"/>
          <p:cNvSpPr>
            <a:spLocks noGrp="1"/>
          </p:cNvSpPr>
          <p:nvPr>
            <p:ph type="dt" sz="half" idx="10"/>
          </p:nvPr>
        </p:nvSpPr>
        <p:spPr/>
        <p:txBody>
          <a:bodyPr/>
          <a:p>
            <a:fld id="{89ECCE27-A930-4564-BAF5-1021DAF6847C}" type="datetimeFigureOut">
              <a:rPr lang="en-GB" smtClean="0"/>
              <a:t>24/05/2020</a:t>
            </a:fld>
            <a:endParaRPr lang="en-GB"/>
          </a:p>
        </p:txBody>
      </p:sp>
      <p:sp>
        <p:nvSpPr>
          <p:cNvPr id="1048724" name="Footer Placeholder 7"/>
          <p:cNvSpPr>
            <a:spLocks noGrp="1"/>
          </p:cNvSpPr>
          <p:nvPr>
            <p:ph type="ftr" sz="quarter" idx="11"/>
          </p:nvPr>
        </p:nvSpPr>
        <p:spPr/>
        <p:txBody>
          <a:bodyPr/>
          <a:p>
            <a:endParaRPr lang="en-GB"/>
          </a:p>
        </p:txBody>
      </p:sp>
      <p:sp>
        <p:nvSpPr>
          <p:cNvPr id="1048725" name="Slide Number Placeholder 8"/>
          <p:cNvSpPr>
            <a:spLocks noGrp="1"/>
          </p:cNvSpPr>
          <p:nvPr>
            <p:ph type="sldNum" sz="quarter" idx="12"/>
          </p:nvPr>
        </p:nvSpPr>
        <p:spPr/>
        <p:txBody>
          <a:bodyPr/>
          <a:p>
            <a:fld id="{F5BBEE2E-4AC1-44AD-8C62-48158A81964F}" type="slidenum">
              <a:rPr lang="en-GB" smtClean="0"/>
              <a:t>‹#›</a:t>
            </a:fld>
            <a:endParaRPr lang="en-GB"/>
          </a:p>
        </p:txBody>
      </p:sp>
      <p:sp>
        <p:nvSpPr>
          <p:cNvPr id="1048726" name="Content Placeholder 10"/>
          <p:cNvSpPr>
            <a:spLocks noGrp="1"/>
          </p:cNvSpPr>
          <p:nvPr>
            <p:ph sz="quarter" idx="13"/>
          </p:nvPr>
        </p:nvSpPr>
        <p:spPr>
          <a:xfrm>
            <a:off x="1298448" y="2944368"/>
            <a:ext cx="3227832" cy="2779776"/>
          </a:xfrm>
        </p:spPr>
        <p:txBody>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lang="en-US"/>
          </a:p>
        </p:txBody>
      </p:sp>
      <p:sp>
        <p:nvSpPr>
          <p:cNvPr id="1048727" name="Content Placeholder 12"/>
          <p:cNvSpPr>
            <a:spLocks noGrp="1"/>
          </p:cNvSpPr>
          <p:nvPr>
            <p:ph sz="quarter" idx="14"/>
          </p:nvPr>
        </p:nvSpPr>
        <p:spPr>
          <a:xfrm>
            <a:off x="4645151" y="2944813"/>
            <a:ext cx="3227832" cy="2779776"/>
          </a:xfrm>
        </p:spPr>
        <p:txBody>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Title Only">
    <p:spTree>
      <p:nvGrpSpPr>
        <p:cNvPr id="84" name=""/>
        <p:cNvGrpSpPr/>
        <p:nvPr/>
      </p:nvGrpSpPr>
      <p:grpSpPr>
        <a:xfrm>
          <a:off x="0" y="0"/>
          <a:ext cx="0" cy="0"/>
          <a:chOff x="0" y="0"/>
          <a:chExt cx="0" cy="0"/>
        </a:xfrm>
      </p:grpSpPr>
      <p:sp>
        <p:nvSpPr>
          <p:cNvPr id="1048682" name="Title 1"/>
          <p:cNvSpPr>
            <a:spLocks noGrp="1"/>
          </p:cNvSpPr>
          <p:nvPr>
            <p:ph type="title"/>
          </p:nvPr>
        </p:nvSpPr>
        <p:spPr/>
        <p:txBody>
          <a:bodyPr/>
          <a:p>
            <a:r>
              <a:rPr lang="en-US" smtClean="0"/>
              <a:t>Click to edit Master title style</a:t>
            </a:r>
            <a:endParaRPr lang="en-US"/>
          </a:p>
        </p:txBody>
      </p:sp>
      <p:sp>
        <p:nvSpPr>
          <p:cNvPr id="1048683" name="Date Placeholder 2"/>
          <p:cNvSpPr>
            <a:spLocks noGrp="1"/>
          </p:cNvSpPr>
          <p:nvPr>
            <p:ph type="dt" sz="half" idx="10"/>
          </p:nvPr>
        </p:nvSpPr>
        <p:spPr/>
        <p:txBody>
          <a:bodyPr/>
          <a:p>
            <a:fld id="{89ECCE27-A930-4564-BAF5-1021DAF6847C}" type="datetimeFigureOut">
              <a:rPr lang="en-GB" smtClean="0"/>
              <a:t>24/05/2020</a:t>
            </a:fld>
            <a:endParaRPr lang="en-GB"/>
          </a:p>
        </p:txBody>
      </p:sp>
      <p:sp>
        <p:nvSpPr>
          <p:cNvPr id="1048684" name="Footer Placeholder 3"/>
          <p:cNvSpPr>
            <a:spLocks noGrp="1"/>
          </p:cNvSpPr>
          <p:nvPr>
            <p:ph type="ftr" sz="quarter" idx="11"/>
          </p:nvPr>
        </p:nvSpPr>
        <p:spPr/>
        <p:txBody>
          <a:bodyPr/>
          <a:p>
            <a:endParaRPr lang="en-GB"/>
          </a:p>
        </p:txBody>
      </p:sp>
      <p:sp>
        <p:nvSpPr>
          <p:cNvPr id="1048685" name="Slide Number Placeholder 4"/>
          <p:cNvSpPr>
            <a:spLocks noGrp="1"/>
          </p:cNvSpPr>
          <p:nvPr>
            <p:ph type="sldNum" sz="quarter" idx="12"/>
          </p:nvPr>
        </p:nvSpPr>
        <p:spPr/>
        <p:txBody>
          <a:bodyPr/>
          <a:p>
            <a:fld id="{F5BBEE2E-4AC1-44AD-8C62-48158A81964F}"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Blank">
    <p:spTree>
      <p:nvGrpSpPr>
        <p:cNvPr id="92" name=""/>
        <p:cNvGrpSpPr/>
        <p:nvPr/>
      </p:nvGrpSpPr>
      <p:grpSpPr>
        <a:xfrm>
          <a:off x="0" y="0"/>
          <a:ext cx="0" cy="0"/>
          <a:chOff x="0" y="0"/>
          <a:chExt cx="0" cy="0"/>
        </a:xfrm>
      </p:grpSpPr>
      <p:sp>
        <p:nvSpPr>
          <p:cNvPr id="1048728" name="Date Placeholder 1"/>
          <p:cNvSpPr>
            <a:spLocks noGrp="1"/>
          </p:cNvSpPr>
          <p:nvPr>
            <p:ph type="dt" sz="half" idx="10"/>
          </p:nvPr>
        </p:nvSpPr>
        <p:spPr/>
        <p:txBody>
          <a:bodyPr/>
          <a:p>
            <a:fld id="{89ECCE27-A930-4564-BAF5-1021DAF6847C}" type="datetimeFigureOut">
              <a:rPr lang="en-GB" smtClean="0"/>
              <a:t>24/05/2020</a:t>
            </a:fld>
            <a:endParaRPr lang="en-GB"/>
          </a:p>
        </p:txBody>
      </p:sp>
      <p:sp>
        <p:nvSpPr>
          <p:cNvPr id="1048729" name="Footer Placeholder 2"/>
          <p:cNvSpPr>
            <a:spLocks noGrp="1"/>
          </p:cNvSpPr>
          <p:nvPr>
            <p:ph type="ftr" sz="quarter" idx="11"/>
          </p:nvPr>
        </p:nvSpPr>
        <p:spPr/>
        <p:txBody>
          <a:bodyPr/>
          <a:p>
            <a:endParaRPr lang="en-GB"/>
          </a:p>
        </p:txBody>
      </p:sp>
      <p:sp>
        <p:nvSpPr>
          <p:cNvPr id="1048730" name="Slide Number Placeholder 3"/>
          <p:cNvSpPr>
            <a:spLocks noGrp="1"/>
          </p:cNvSpPr>
          <p:nvPr>
            <p:ph type="sldNum" sz="quarter" idx="12"/>
          </p:nvPr>
        </p:nvSpPr>
        <p:spPr/>
        <p:txBody>
          <a:bodyPr/>
          <a:p>
            <a:fld id="{F5BBEE2E-4AC1-44AD-8C62-48158A81964F}"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showMasterSp="0" type="objTx">
  <p:cSld name="Content with Caption">
    <p:spTree>
      <p:nvGrpSpPr>
        <p:cNvPr id="93" name=""/>
        <p:cNvGrpSpPr/>
        <p:nvPr/>
      </p:nvGrpSpPr>
      <p:grpSpPr>
        <a:xfrm>
          <a:off x="0" y="0"/>
          <a:ext cx="0" cy="0"/>
          <a:chOff x="0" y="0"/>
          <a:chExt cx="0" cy="0"/>
        </a:xfrm>
      </p:grpSpPr>
      <p:grpSp>
        <p:nvGrpSpPr>
          <p:cNvPr id="94" name="Group 15"/>
          <p:cNvGrpSpPr/>
          <p:nvPr/>
        </p:nvGrpSpPr>
        <p:grpSpPr>
          <a:xfrm>
            <a:off x="0" y="0"/>
            <a:ext cx="9144000" cy="6858000"/>
            <a:chOff x="0" y="0"/>
            <a:chExt cx="9144000" cy="6858000"/>
          </a:xfrm>
        </p:grpSpPr>
        <p:sp>
          <p:nvSpPr>
            <p:cNvPr id="1048731" name="Rectangle 8"/>
            <p:cNvSpPr/>
            <p:nvPr/>
          </p:nvSpPr>
          <p:spPr>
            <a:xfrm>
              <a:off x="0" y="0"/>
              <a:ext cx="7162800" cy="6858000"/>
            </a:xfrm>
            <a:prstGeom prst="rect"/>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sp>
          <p:nvSpPr>
            <p:cNvPr id="1048732" name="Rectangle 9"/>
            <p:cNvSpPr/>
            <p:nvPr/>
          </p:nvSpPr>
          <p:spPr>
            <a:xfrm>
              <a:off x="1143000" y="0"/>
              <a:ext cx="8001000" cy="6858000"/>
            </a:xfrm>
            <a:prstGeom prst="rect"/>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grpSp>
      <p:sp>
        <p:nvSpPr>
          <p:cNvPr id="1048733" name="Freeform 1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sp>
        <p:nvSpPr>
          <p:cNvPr id="1048734" name="Rectangle 15"/>
          <p:cNvSpPr/>
          <p:nvPr/>
        </p:nvSpPr>
        <p:spPr>
          <a:xfrm rot="60000">
            <a:off x="4468872" y="605163"/>
            <a:ext cx="3788941" cy="5722296"/>
          </a:xfrm>
          <a:prstGeom prst="rect"/>
          <a:solidFill>
            <a:schemeClr val="bg1"/>
          </a:solidFill>
          <a:ln w="6350">
            <a:noFill/>
          </a:ln>
          <a:effectLst>
            <a:outerShdw algn="t" blurRad="101600" dir="5400000" dist="50800"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sp>
        <p:nvSpPr>
          <p:cNvPr id="1048735" name="Rectangle 16"/>
          <p:cNvSpPr/>
          <p:nvPr/>
        </p:nvSpPr>
        <p:spPr>
          <a:xfrm rot="60000">
            <a:off x="4471416" y="603504"/>
            <a:ext cx="3788941" cy="5722296"/>
          </a:xfrm>
          <a:prstGeom prst="rect"/>
          <a:blipFill rotWithShape="1" dpi="0">
            <a:blip xmlns:r="http://schemas.openxmlformats.org/officeDocument/2006/relationships" r:embed="rId1" cstate="print">
              <a:alphaModFix amt="20000"/>
              <a:grayscl/>
              <a:lum contrast="12000"/>
            </a:blip>
            <a:srcRect/>
            <a:tile algn="tl" flip="none" sx="100000" sy="100000" tx="0" ty="0"/>
          </a:blipFill>
          <a:ln w="6350">
            <a:noFill/>
          </a:ln>
          <a:effectLst>
            <a:outerShdw algn="t" blurRad="101600" dir="5400000" dist="50800"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sp>
        <p:nvSpPr>
          <p:cNvPr id="1048736" name="Rectangle 12"/>
          <p:cNvSpPr/>
          <p:nvPr/>
        </p:nvSpPr>
        <p:spPr>
          <a:xfrm rot="21540000">
            <a:off x="749204" y="576868"/>
            <a:ext cx="3788941" cy="5722296"/>
          </a:xfrm>
          <a:prstGeom prst="rect"/>
          <a:solidFill>
            <a:schemeClr val="bg1"/>
          </a:solidFill>
          <a:ln w="6350">
            <a:noFill/>
          </a:ln>
          <a:effectLst>
            <a:outerShdw algn="t" blurRad="101600" dir="5400000" dist="50800"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sp>
        <p:nvSpPr>
          <p:cNvPr id="1048737" name="Rectangle 13"/>
          <p:cNvSpPr/>
          <p:nvPr/>
        </p:nvSpPr>
        <p:spPr>
          <a:xfrm rot="21540000">
            <a:off x="749808" y="576072"/>
            <a:ext cx="3788941" cy="5722296"/>
          </a:xfrm>
          <a:prstGeom prst="rect"/>
          <a:blipFill rotWithShape="1" dpi="0">
            <a:blip xmlns:r="http://schemas.openxmlformats.org/officeDocument/2006/relationships" r:embed="rId1" cstate="print">
              <a:alphaModFix amt="20000"/>
              <a:grayscl/>
              <a:lum contrast="12000"/>
            </a:blip>
            <a:srcRect/>
            <a:tile algn="tl" flip="none" sx="100000" sy="100000" tx="0" ty="0"/>
          </a:blipFill>
          <a:ln w="6350">
            <a:noFill/>
          </a:ln>
          <a:effectLst>
            <a:outerShdw algn="t" blurRad="101600" dir="5400000" dist="50800"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pic>
        <p:nvPicPr>
          <p:cNvPr id="2097163" name="Picture 2" descr="C:\Users\Administrator\Desktop\Pushpin Dev\Assets\pushpinLeft.png"/>
          <p:cNvPicPr>
            <a:picLocks noChangeAspect="1" noChangeArrowheads="1"/>
          </p:cNvPicPr>
          <p:nvPr/>
        </p:nvPicPr>
        <p:blipFill>
          <a:blip xmlns:r="http://schemas.openxmlformats.org/officeDocument/2006/relationships" r:embed="rId2" cstate="print"/>
          <a:srcRect/>
          <a:stretch>
            <a:fillRect/>
          </a:stretch>
        </p:blipFill>
        <p:spPr bwMode="auto">
          <a:xfrm rot="1435684">
            <a:off x="2371106" y="293953"/>
            <a:ext cx="567831" cy="567830"/>
          </a:xfrm>
          <a:prstGeom prst="rect"/>
          <a:noFill/>
        </p:spPr>
      </p:pic>
      <p:pic>
        <p:nvPicPr>
          <p:cNvPr id="2097164" name="Picture 2" descr="C:\Users\Administrator\Desktop\Pushpin Dev\Assets\pushpinLeft.png"/>
          <p:cNvPicPr>
            <a:picLocks noChangeAspect="1" noChangeArrowheads="1"/>
          </p:cNvPicPr>
          <p:nvPr/>
        </p:nvPicPr>
        <p:blipFill>
          <a:blip xmlns:r="http://schemas.openxmlformats.org/officeDocument/2006/relationships" r:embed="rId2" cstate="print"/>
          <a:srcRect/>
          <a:stretch>
            <a:fillRect/>
          </a:stretch>
        </p:blipFill>
        <p:spPr bwMode="auto">
          <a:xfrm rot="4096196">
            <a:off x="6279647" y="333163"/>
            <a:ext cx="566928" cy="566928"/>
          </a:xfrm>
          <a:prstGeom prst="rect"/>
          <a:noFill/>
        </p:spPr>
      </p:pic>
      <p:sp>
        <p:nvSpPr>
          <p:cNvPr id="1048738" name="Title 1"/>
          <p:cNvSpPr>
            <a:spLocks noGrp="1"/>
          </p:cNvSpPr>
          <p:nvPr>
            <p:ph type="title"/>
          </p:nvPr>
        </p:nvSpPr>
        <p:spPr>
          <a:xfrm rot="-60000">
            <a:off x="1108976" y="2020042"/>
            <a:ext cx="3064827" cy="1503037"/>
          </a:xfrm>
        </p:spPr>
        <p:txBody>
          <a:bodyPr anchor="b">
            <a:normAutofit/>
          </a:bodyPr>
          <a:lstStyle>
            <a:lvl1pPr algn="ctr">
              <a:defRPr b="0" sz="2400"/>
            </a:lvl1pPr>
          </a:lstStyle>
          <a:p>
            <a:r>
              <a:rPr lang="en-US" smtClean="0"/>
              <a:t>Click to edit Master title style</a:t>
            </a:r>
            <a:endParaRPr lang="en-US"/>
          </a:p>
        </p:txBody>
      </p:sp>
      <p:sp>
        <p:nvSpPr>
          <p:cNvPr id="1048739" name="Content Placeholder 2"/>
          <p:cNvSpPr>
            <a:spLocks noGrp="1"/>
          </p:cNvSpPr>
          <p:nvPr>
            <p:ph idx="1"/>
          </p:nvPr>
        </p:nvSpPr>
        <p:spPr>
          <a:xfrm rot="60000">
            <a:off x="4854291" y="1150993"/>
            <a:ext cx="3020792" cy="4625489"/>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lang="en-US"/>
          </a:p>
        </p:txBody>
      </p:sp>
      <p:sp>
        <p:nvSpPr>
          <p:cNvPr id="1048740" name="Text Placeholder 3"/>
          <p:cNvSpPr>
            <a:spLocks noGrp="1"/>
          </p:cNvSpPr>
          <p:nvPr>
            <p:ph type="body" sz="half" idx="2"/>
          </p:nvPr>
        </p:nvSpPr>
        <p:spPr>
          <a:xfrm rot="-60000">
            <a:off x="1148125" y="3623748"/>
            <a:ext cx="3048891" cy="2100400"/>
          </a:xfrm>
        </p:spPr>
        <p:txBody>
          <a:bodyPr>
            <a:normAutofit/>
          </a:bodyPr>
          <a:lstStyle>
            <a:lvl1pPr algn="ctr" indent="0" marL="0">
              <a:buNone/>
              <a:defRPr sz="16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en-US" smtClean="0"/>
              <a:t>Click to edit Master text styles</a:t>
            </a:r>
          </a:p>
        </p:txBody>
      </p:sp>
      <p:sp>
        <p:nvSpPr>
          <p:cNvPr id="1048741" name="Date Placeholder 4"/>
          <p:cNvSpPr>
            <a:spLocks noGrp="1"/>
          </p:cNvSpPr>
          <p:nvPr>
            <p:ph type="dt" sz="half" idx="10"/>
          </p:nvPr>
        </p:nvSpPr>
        <p:spPr>
          <a:xfrm rot="60000">
            <a:off x="6341698" y="5885672"/>
            <a:ext cx="1213821" cy="365125"/>
          </a:xfrm>
        </p:spPr>
        <p:txBody>
          <a:bodyPr/>
          <a:p>
            <a:fld id="{89ECCE27-A930-4564-BAF5-1021DAF6847C}" type="datetimeFigureOut">
              <a:rPr lang="en-GB" smtClean="0"/>
              <a:t>24/05/2020</a:t>
            </a:fld>
            <a:endParaRPr lang="en-GB"/>
          </a:p>
        </p:txBody>
      </p:sp>
      <p:sp>
        <p:nvSpPr>
          <p:cNvPr id="1048742" name="Footer Placeholder 5"/>
          <p:cNvSpPr>
            <a:spLocks noGrp="1"/>
          </p:cNvSpPr>
          <p:nvPr>
            <p:ph type="ftr" sz="quarter" idx="11"/>
          </p:nvPr>
        </p:nvSpPr>
        <p:spPr>
          <a:xfrm rot="-60000">
            <a:off x="914554" y="5829261"/>
            <a:ext cx="3522607" cy="365125"/>
          </a:xfrm>
        </p:spPr>
        <p:txBody>
          <a:bodyPr/>
          <a:p>
            <a:endParaRPr lang="en-GB"/>
          </a:p>
        </p:txBody>
      </p:sp>
      <p:sp>
        <p:nvSpPr>
          <p:cNvPr id="1048743" name="Slide Number Placeholder 6"/>
          <p:cNvSpPr>
            <a:spLocks noGrp="1"/>
          </p:cNvSpPr>
          <p:nvPr>
            <p:ph type="sldNum" sz="quarter" idx="12"/>
          </p:nvPr>
        </p:nvSpPr>
        <p:spPr>
          <a:xfrm rot="60000">
            <a:off x="7557313" y="5896961"/>
            <a:ext cx="554023" cy="365125"/>
          </a:xfrm>
        </p:spPr>
        <p:txBody>
          <a:bodyPr/>
          <a:p>
            <a:fld id="{F5BBEE2E-4AC1-44AD-8C62-48158A81964F}"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showMasterSp="0" type="picTx">
  <p:cSld name="Picture with Caption">
    <p:spTree>
      <p:nvGrpSpPr>
        <p:cNvPr id="86" name=""/>
        <p:cNvGrpSpPr/>
        <p:nvPr/>
      </p:nvGrpSpPr>
      <p:grpSpPr>
        <a:xfrm>
          <a:off x="0" y="0"/>
          <a:ext cx="0" cy="0"/>
          <a:chOff x="0" y="0"/>
          <a:chExt cx="0" cy="0"/>
        </a:xfrm>
      </p:grpSpPr>
      <p:grpSp>
        <p:nvGrpSpPr>
          <p:cNvPr id="87" name="Group 15"/>
          <p:cNvGrpSpPr/>
          <p:nvPr/>
        </p:nvGrpSpPr>
        <p:grpSpPr>
          <a:xfrm>
            <a:off x="0" y="0"/>
            <a:ext cx="9144000" cy="6858000"/>
            <a:chOff x="0" y="0"/>
            <a:chExt cx="9144000" cy="6858000"/>
          </a:xfrm>
        </p:grpSpPr>
        <p:sp>
          <p:nvSpPr>
            <p:cNvPr id="1048691" name="Rectangle 8"/>
            <p:cNvSpPr/>
            <p:nvPr/>
          </p:nvSpPr>
          <p:spPr>
            <a:xfrm>
              <a:off x="0" y="0"/>
              <a:ext cx="7162800" cy="6858000"/>
            </a:xfrm>
            <a:prstGeom prst="rect"/>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sp>
          <p:nvSpPr>
            <p:cNvPr id="1048692" name="Rectangle 9"/>
            <p:cNvSpPr/>
            <p:nvPr/>
          </p:nvSpPr>
          <p:spPr>
            <a:xfrm>
              <a:off x="1143000" y="0"/>
              <a:ext cx="8001000" cy="6858000"/>
            </a:xfrm>
            <a:prstGeom prst="rect"/>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grpSp>
      <p:sp>
        <p:nvSpPr>
          <p:cNvPr id="1048693" name="Freeform 3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sp>
        <p:nvSpPr>
          <p:cNvPr id="1048694" name="Rectangle 11"/>
          <p:cNvSpPr/>
          <p:nvPr/>
        </p:nvSpPr>
        <p:spPr>
          <a:xfrm rot="21540000">
            <a:off x="749204" y="576868"/>
            <a:ext cx="3788941" cy="5722296"/>
          </a:xfrm>
          <a:prstGeom prst="rect"/>
          <a:solidFill>
            <a:schemeClr val="bg1"/>
          </a:solidFill>
          <a:ln w="6350">
            <a:noFill/>
          </a:ln>
          <a:effectLst>
            <a:outerShdw algn="t" blurRad="101600" dir="5400000" dist="50800"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sp>
        <p:nvSpPr>
          <p:cNvPr id="1048695" name="Rectangle 12"/>
          <p:cNvSpPr/>
          <p:nvPr/>
        </p:nvSpPr>
        <p:spPr>
          <a:xfrm rot="21540000">
            <a:off x="745058" y="575769"/>
            <a:ext cx="3788941" cy="5722296"/>
          </a:xfrm>
          <a:prstGeom prst="rect"/>
          <a:blipFill rotWithShape="1" dpi="0">
            <a:blip xmlns:r="http://schemas.openxmlformats.org/officeDocument/2006/relationships" r:embed="rId1" cstate="print">
              <a:alphaModFix amt="20000"/>
              <a:grayscl/>
              <a:lum contrast="12000"/>
            </a:blip>
            <a:srcRect/>
            <a:tile algn="tl" flip="none" sx="100000" sy="100000" tx="0" ty="0"/>
          </a:blipFill>
          <a:ln w="6350">
            <a:noFill/>
          </a:ln>
          <a:effectLst>
            <a:outerShdw algn="t" blurRad="101600" dir="5400000" dist="50800"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sp>
        <p:nvSpPr>
          <p:cNvPr id="1048696" name="Rectangle 28"/>
          <p:cNvSpPr/>
          <p:nvPr/>
        </p:nvSpPr>
        <p:spPr>
          <a:xfrm rot="60000">
            <a:off x="4468872" y="605163"/>
            <a:ext cx="3788941" cy="5722296"/>
          </a:xfrm>
          <a:prstGeom prst="rect"/>
          <a:solidFill>
            <a:schemeClr val="bg1"/>
          </a:solidFill>
          <a:ln w="6350">
            <a:noFill/>
          </a:ln>
          <a:effectLst>
            <a:outerShdw algn="t" blurRad="101600" dir="5400000" dist="50800"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sp>
        <p:nvSpPr>
          <p:cNvPr id="1048697" name="Rectangle 29"/>
          <p:cNvSpPr/>
          <p:nvPr/>
        </p:nvSpPr>
        <p:spPr>
          <a:xfrm rot="60000">
            <a:off x="4464768" y="603920"/>
            <a:ext cx="3788941" cy="5722296"/>
          </a:xfrm>
          <a:prstGeom prst="rect"/>
          <a:blipFill rotWithShape="1" dpi="0">
            <a:blip xmlns:r="http://schemas.openxmlformats.org/officeDocument/2006/relationships" r:embed="rId1" cstate="print">
              <a:alphaModFix amt="20000"/>
              <a:grayscl/>
              <a:lum contrast="12000"/>
            </a:blip>
            <a:srcRect/>
            <a:tile algn="tl" flip="none" sx="100000" sy="100000" tx="0" ty="0"/>
          </a:blipFill>
          <a:ln w="6350">
            <a:noFill/>
          </a:ln>
          <a:effectLst>
            <a:outerShdw algn="t" blurRad="101600" dir="5400000" dist="50800"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pic>
        <p:nvPicPr>
          <p:cNvPr id="2097161" name="Picture 2" descr="C:\Users\Administrator\Desktop\Pushpin Dev\Assets\pushpinLeft.png"/>
          <p:cNvPicPr>
            <a:picLocks noChangeAspect="1" noChangeArrowheads="1"/>
          </p:cNvPicPr>
          <p:nvPr/>
        </p:nvPicPr>
        <p:blipFill>
          <a:blip xmlns:r="http://schemas.openxmlformats.org/officeDocument/2006/relationships" r:embed="rId2" cstate="print"/>
          <a:srcRect/>
          <a:stretch>
            <a:fillRect/>
          </a:stretch>
        </p:blipFill>
        <p:spPr bwMode="auto">
          <a:xfrm rot="1435684">
            <a:off x="2371106" y="293953"/>
            <a:ext cx="567831" cy="567830"/>
          </a:xfrm>
          <a:prstGeom prst="rect"/>
          <a:noFill/>
        </p:spPr>
      </p:pic>
      <p:pic>
        <p:nvPicPr>
          <p:cNvPr id="2097162" name="Picture 2" descr="C:\Users\Administrator\Desktop\Pushpin Dev\Assets\pushpinLeft.png"/>
          <p:cNvPicPr>
            <a:picLocks noChangeAspect="1" noChangeArrowheads="1"/>
          </p:cNvPicPr>
          <p:nvPr/>
        </p:nvPicPr>
        <p:blipFill>
          <a:blip xmlns:r="http://schemas.openxmlformats.org/officeDocument/2006/relationships" r:embed="rId2" cstate="print"/>
          <a:srcRect/>
          <a:stretch>
            <a:fillRect/>
          </a:stretch>
        </p:blipFill>
        <p:spPr bwMode="auto">
          <a:xfrm rot="4096196">
            <a:off x="6279647" y="333163"/>
            <a:ext cx="566928" cy="566928"/>
          </a:xfrm>
          <a:prstGeom prst="rect"/>
          <a:noFill/>
        </p:spPr>
      </p:pic>
      <p:sp>
        <p:nvSpPr>
          <p:cNvPr id="1048698" name="Title 1"/>
          <p:cNvSpPr>
            <a:spLocks noGrp="1"/>
          </p:cNvSpPr>
          <p:nvPr>
            <p:ph type="title"/>
          </p:nvPr>
        </p:nvSpPr>
        <p:spPr>
          <a:xfrm rot="-60000">
            <a:off x="1106424" y="2020824"/>
            <a:ext cx="3063240" cy="1499616"/>
          </a:xfrm>
        </p:spPr>
        <p:txBody>
          <a:bodyPr anchor="b">
            <a:normAutofit/>
          </a:bodyPr>
          <a:lstStyle>
            <a:lvl1pPr algn="ctr">
              <a:defRPr b="0" sz="2400"/>
            </a:lvl1pPr>
          </a:lstStyle>
          <a:p>
            <a:r>
              <a:rPr lang="en-US" smtClean="0"/>
              <a:t>Click to edit Master title style</a:t>
            </a:r>
            <a:endParaRPr dirty="0" lang="en-US"/>
          </a:p>
        </p:txBody>
      </p:sp>
      <p:sp>
        <p:nvSpPr>
          <p:cNvPr id="1048699" name="Picture Placeholder 2"/>
          <p:cNvSpPr>
            <a:spLocks noGrp="1"/>
          </p:cNvSpPr>
          <p:nvPr>
            <p:ph type="pic" idx="1"/>
          </p:nvPr>
        </p:nvSpPr>
        <p:spPr>
          <a:xfrm rot="60000">
            <a:off x="4898615" y="1207272"/>
            <a:ext cx="2913863" cy="4539412"/>
          </a:xfrm>
          <a:ln w="101600" cap="rnd">
            <a:solidFill>
              <a:srgbClr val="FFFFFF"/>
            </a:solidFill>
          </a:ln>
          <a:effectLst>
            <a:outerShdw algn="tl" blurRad="88900" dir="2700000" rotWithShape="0">
              <a:prstClr val="black">
                <a:alpha val="40000"/>
              </a:prstClr>
            </a:outerShdw>
          </a:effectLst>
        </p:spPr>
        <p:txBody>
          <a:bodyPr>
            <a:normAutofit/>
          </a:bodyPr>
          <a:lstStyle>
            <a:lvl1pPr indent="0" marL="0">
              <a:buNone/>
              <a:defRPr sz="24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lang="en-US" smtClean="0"/>
              <a:t>Click icon to add picture</a:t>
            </a:r>
            <a:endParaRPr lang="en-US"/>
          </a:p>
        </p:txBody>
      </p:sp>
      <p:sp>
        <p:nvSpPr>
          <p:cNvPr id="1048700" name="Text Placeholder 3"/>
          <p:cNvSpPr>
            <a:spLocks noGrp="1"/>
          </p:cNvSpPr>
          <p:nvPr>
            <p:ph type="body" sz="half" idx="2"/>
          </p:nvPr>
        </p:nvSpPr>
        <p:spPr>
          <a:xfrm rot="-60000">
            <a:off x="1152144" y="3621024"/>
            <a:ext cx="3044952" cy="2103120"/>
          </a:xfrm>
        </p:spPr>
        <p:txBody>
          <a:bodyPr>
            <a:normAutofit/>
          </a:bodyPr>
          <a:lstStyle>
            <a:lvl1pPr algn="ctr" indent="0" marL="0">
              <a:buNone/>
              <a:defRPr sz="16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en-US" smtClean="0"/>
              <a:t>Click to edit Master text styles</a:t>
            </a:r>
          </a:p>
        </p:txBody>
      </p:sp>
      <p:sp>
        <p:nvSpPr>
          <p:cNvPr id="1048701" name="Date Placeholder 4"/>
          <p:cNvSpPr>
            <a:spLocks noGrp="1"/>
          </p:cNvSpPr>
          <p:nvPr>
            <p:ph type="dt" sz="half" idx="10"/>
          </p:nvPr>
        </p:nvSpPr>
        <p:spPr>
          <a:xfrm rot="60000">
            <a:off x="6345936" y="5888737"/>
            <a:ext cx="1213821" cy="365125"/>
          </a:xfrm>
        </p:spPr>
        <p:txBody>
          <a:bodyPr/>
          <a:p>
            <a:fld id="{89ECCE27-A930-4564-BAF5-1021DAF6847C}" type="datetimeFigureOut">
              <a:rPr lang="en-GB" smtClean="0"/>
              <a:t>24/05/2020</a:t>
            </a:fld>
            <a:endParaRPr lang="en-GB"/>
          </a:p>
        </p:txBody>
      </p:sp>
      <p:sp>
        <p:nvSpPr>
          <p:cNvPr id="1048702" name="Footer Placeholder 5"/>
          <p:cNvSpPr>
            <a:spLocks noGrp="1"/>
          </p:cNvSpPr>
          <p:nvPr>
            <p:ph type="ftr" sz="quarter" idx="11"/>
          </p:nvPr>
        </p:nvSpPr>
        <p:spPr>
          <a:xfrm rot="-60000">
            <a:off x="914569" y="5831037"/>
            <a:ext cx="3319043" cy="365125"/>
          </a:xfrm>
        </p:spPr>
        <p:txBody>
          <a:bodyPr/>
          <a:p>
            <a:endParaRPr lang="en-GB"/>
          </a:p>
        </p:txBody>
      </p:sp>
      <p:sp>
        <p:nvSpPr>
          <p:cNvPr id="1048703" name="Slide Number Placeholder 6"/>
          <p:cNvSpPr>
            <a:spLocks noGrp="1"/>
          </p:cNvSpPr>
          <p:nvPr>
            <p:ph type="sldNum" sz="quarter" idx="12"/>
          </p:nvPr>
        </p:nvSpPr>
        <p:spPr>
          <a:xfrm rot="60000">
            <a:off x="7562089" y="5900026"/>
            <a:ext cx="554023" cy="365125"/>
          </a:xfrm>
        </p:spPr>
        <p:txBody>
          <a:bodyPr/>
          <a:p>
            <a:fld id="{F5BBEE2E-4AC1-44AD-8C62-48158A81964F}" type="slidenum">
              <a:rPr lang="en-GB" smtClean="0"/>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Title and Vertical Text">
    <p:spTree>
      <p:nvGrpSpPr>
        <p:cNvPr id="88" name=""/>
        <p:cNvGrpSpPr/>
        <p:nvPr/>
      </p:nvGrpSpPr>
      <p:grpSpPr>
        <a:xfrm>
          <a:off x="0" y="0"/>
          <a:ext cx="0" cy="0"/>
          <a:chOff x="0" y="0"/>
          <a:chExt cx="0" cy="0"/>
        </a:xfrm>
      </p:grpSpPr>
      <p:sp>
        <p:nvSpPr>
          <p:cNvPr id="1048704" name="Title 1"/>
          <p:cNvSpPr>
            <a:spLocks noGrp="1"/>
          </p:cNvSpPr>
          <p:nvPr>
            <p:ph type="title"/>
          </p:nvPr>
        </p:nvSpPr>
        <p:spPr/>
        <p:txBody>
          <a:bodyPr/>
          <a:p>
            <a:r>
              <a:rPr lang="en-US" smtClean="0"/>
              <a:t>Click to edit Master title style</a:t>
            </a:r>
            <a:endParaRPr lang="en-US"/>
          </a:p>
        </p:txBody>
      </p:sp>
      <p:sp>
        <p:nvSpPr>
          <p:cNvPr id="1048705" name="Vertical Text Placeholder 2"/>
          <p:cNvSpPr>
            <a:spLocks noGrp="1"/>
          </p:cNvSpPr>
          <p:nvPr>
            <p:ph type="body" orient="vert" idx="1"/>
          </p:nvPr>
        </p:nvSpPr>
        <p:spPr/>
        <p:txBody>
          <a:bodyPr anchor="ctr" vert="eaVert"/>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706" name="Date Placeholder 3"/>
          <p:cNvSpPr>
            <a:spLocks noGrp="1"/>
          </p:cNvSpPr>
          <p:nvPr>
            <p:ph type="dt" sz="half" idx="10"/>
          </p:nvPr>
        </p:nvSpPr>
        <p:spPr/>
        <p:txBody>
          <a:bodyPr/>
          <a:p>
            <a:fld id="{89ECCE27-A930-4564-BAF5-1021DAF6847C}" type="datetimeFigureOut">
              <a:rPr lang="en-GB" smtClean="0"/>
              <a:t>24/05/2020</a:t>
            </a:fld>
            <a:endParaRPr lang="en-GB"/>
          </a:p>
        </p:txBody>
      </p:sp>
      <p:sp>
        <p:nvSpPr>
          <p:cNvPr id="1048707" name="Footer Placeholder 4"/>
          <p:cNvSpPr>
            <a:spLocks noGrp="1"/>
          </p:cNvSpPr>
          <p:nvPr>
            <p:ph type="ftr" sz="quarter" idx="11"/>
          </p:nvPr>
        </p:nvSpPr>
        <p:spPr/>
        <p:txBody>
          <a:bodyPr/>
          <a:p>
            <a:endParaRPr lang="en-GB"/>
          </a:p>
        </p:txBody>
      </p:sp>
      <p:sp>
        <p:nvSpPr>
          <p:cNvPr id="1048708" name="Slide Number Placeholder 5"/>
          <p:cNvSpPr>
            <a:spLocks noGrp="1"/>
          </p:cNvSpPr>
          <p:nvPr>
            <p:ph type="sldNum" sz="quarter" idx="12"/>
          </p:nvPr>
        </p:nvSpPr>
        <p:spPr/>
        <p:txBody>
          <a:bodyPr/>
          <a:p>
            <a:fld id="{F5BBEE2E-4AC1-44AD-8C62-48158A81964F}"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Vertical Title and Text">
    <p:spTree>
      <p:nvGrpSpPr>
        <p:cNvPr id="85" name=""/>
        <p:cNvGrpSpPr/>
        <p:nvPr/>
      </p:nvGrpSpPr>
      <p:grpSpPr>
        <a:xfrm>
          <a:off x="0" y="0"/>
          <a:ext cx="0" cy="0"/>
          <a:chOff x="0" y="0"/>
          <a:chExt cx="0" cy="0"/>
        </a:xfrm>
      </p:grpSpPr>
      <p:sp>
        <p:nvSpPr>
          <p:cNvPr id="1048686" name="Vertical Title 1"/>
          <p:cNvSpPr>
            <a:spLocks noGrp="1"/>
          </p:cNvSpPr>
          <p:nvPr>
            <p:ph type="title" orient="vert"/>
          </p:nvPr>
        </p:nvSpPr>
        <p:spPr>
          <a:xfrm>
            <a:off x="6629401" y="925690"/>
            <a:ext cx="1430867" cy="4763911"/>
          </a:xfrm>
        </p:spPr>
        <p:txBody>
          <a:bodyPr vert="eaVert"/>
          <a:lstStyle>
            <a:lvl1pPr algn="l"/>
          </a:lstStyle>
          <a:p>
            <a:r>
              <a:rPr lang="en-US" smtClean="0"/>
              <a:t>Click to edit Master title style</a:t>
            </a:r>
            <a:endParaRPr dirty="0" lang="en-US"/>
          </a:p>
        </p:txBody>
      </p:sp>
      <p:sp>
        <p:nvSpPr>
          <p:cNvPr id="1048687" name="Vertical Text Placeholder 2"/>
          <p:cNvSpPr>
            <a:spLocks noGrp="1"/>
          </p:cNvSpPr>
          <p:nvPr>
            <p:ph type="body" orient="vert" idx="1"/>
          </p:nvPr>
        </p:nvSpPr>
        <p:spPr>
          <a:xfrm>
            <a:off x="1298221" y="1106312"/>
            <a:ext cx="5178779" cy="4402667"/>
          </a:xfrm>
        </p:spPr>
        <p:txBody>
          <a:bodyPr vert="eaVert"/>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688" name="Date Placeholder 3"/>
          <p:cNvSpPr>
            <a:spLocks noGrp="1"/>
          </p:cNvSpPr>
          <p:nvPr>
            <p:ph type="dt" sz="half" idx="10"/>
          </p:nvPr>
        </p:nvSpPr>
        <p:spPr/>
        <p:txBody>
          <a:bodyPr/>
          <a:p>
            <a:fld id="{89ECCE27-A930-4564-BAF5-1021DAF6847C}" type="datetimeFigureOut">
              <a:rPr lang="en-GB" smtClean="0"/>
              <a:t>24/05/2020</a:t>
            </a:fld>
            <a:endParaRPr lang="en-GB"/>
          </a:p>
        </p:txBody>
      </p:sp>
      <p:sp>
        <p:nvSpPr>
          <p:cNvPr id="1048689" name="Footer Placeholder 4"/>
          <p:cNvSpPr>
            <a:spLocks noGrp="1"/>
          </p:cNvSpPr>
          <p:nvPr>
            <p:ph type="ftr" sz="quarter" idx="11"/>
          </p:nvPr>
        </p:nvSpPr>
        <p:spPr/>
        <p:txBody>
          <a:bodyPr/>
          <a:p>
            <a:endParaRPr lang="en-GB"/>
          </a:p>
        </p:txBody>
      </p:sp>
      <p:sp>
        <p:nvSpPr>
          <p:cNvPr id="1048690" name="Slide Number Placeholder 5"/>
          <p:cNvSpPr>
            <a:spLocks noGrp="1"/>
          </p:cNvSpPr>
          <p:nvPr>
            <p:ph type="sldNum" sz="quarter" idx="12"/>
          </p:nvPr>
        </p:nvSpPr>
        <p:spPr/>
        <p:txBody>
          <a:bodyPr/>
          <a:p>
            <a:fld id="{F5BBEE2E-4AC1-44AD-8C62-48158A81964F}"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image" Target="../media/image1.jpeg"/><Relationship Id="rId13" Type="http://schemas.openxmlformats.org/officeDocument/2006/relationships/image" Target="../media/image2.png"/><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2" name=""/>
        <p:cNvGrpSpPr/>
        <p:nvPr/>
      </p:nvGrpSpPr>
      <p:grpSpPr>
        <a:xfrm>
          <a:off x="0" y="0"/>
          <a:ext cx="0" cy="0"/>
          <a:chOff x="0" y="0"/>
          <a:chExt cx="0" cy="0"/>
        </a:xfrm>
      </p:grpSpPr>
      <p:grpSp>
        <p:nvGrpSpPr>
          <p:cNvPr id="13" name="Group 15"/>
          <p:cNvGrpSpPr/>
          <p:nvPr/>
        </p:nvGrpSpPr>
        <p:grpSpPr>
          <a:xfrm>
            <a:off x="0" y="0"/>
            <a:ext cx="9144000" cy="6858000"/>
            <a:chOff x="0" y="0"/>
            <a:chExt cx="9144000" cy="6858000"/>
          </a:xfrm>
        </p:grpSpPr>
        <p:sp>
          <p:nvSpPr>
            <p:cNvPr id="1048576" name="Rectangle 7"/>
            <p:cNvSpPr/>
            <p:nvPr/>
          </p:nvSpPr>
          <p:spPr>
            <a:xfrm>
              <a:off x="0" y="0"/>
              <a:ext cx="7162800" cy="6858000"/>
            </a:xfrm>
            <a:prstGeom prst="rect"/>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sp>
          <p:nvSpPr>
            <p:cNvPr id="1048577" name="Rectangle 8"/>
            <p:cNvSpPr/>
            <p:nvPr/>
          </p:nvSpPr>
          <p:spPr>
            <a:xfrm>
              <a:off x="1143000" y="0"/>
              <a:ext cx="8001000" cy="6858000"/>
            </a:xfrm>
            <a:prstGeom prst="rect"/>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grpSp>
      <p:sp>
        <p:nvSpPr>
          <p:cNvPr id="1048578" name="Freeform 9"/>
          <p:cNvSpPr/>
          <p:nvPr/>
        </p:nvSpPr>
        <p:spPr>
          <a:xfrm rot="10800000">
            <a:off x="628650" y="6069330"/>
            <a:ext cx="792099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sp>
        <p:nvSpPr>
          <p:cNvPr id="1048579" name="Rectangle 10"/>
          <p:cNvSpPr/>
          <p:nvPr/>
        </p:nvSpPr>
        <p:spPr>
          <a:xfrm>
            <a:off x="731520" y="575310"/>
            <a:ext cx="7696200" cy="5715000"/>
          </a:xfrm>
          <a:prstGeom prst="rect"/>
          <a:solidFill>
            <a:schemeClr val="bg1">
              <a:lumMod val="75000"/>
              <a:lumOff val="25000"/>
            </a:schemeClr>
          </a:solidFill>
          <a:ln w="6350">
            <a:noFill/>
          </a:ln>
          <a:effectLst>
            <a:outerShdw algn="t" blurRad="101600" dir="5400000" dist="50800"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sp>
        <p:nvSpPr>
          <p:cNvPr id="1048580" name="Rectangle 11"/>
          <p:cNvSpPr/>
          <p:nvPr/>
        </p:nvSpPr>
        <p:spPr>
          <a:xfrm>
            <a:off x="731520" y="576072"/>
            <a:ext cx="7696200" cy="5715000"/>
          </a:xfrm>
          <a:prstGeom prst="rect"/>
          <a:blipFill rotWithShape="1" dpi="0">
            <a:blip xmlns:r="http://schemas.openxmlformats.org/officeDocument/2006/relationships" r:embed="rId12" cstate="print">
              <a:alphaModFix amt="20000"/>
              <a:grayscl/>
              <a:lum contrast="12000"/>
            </a:blip>
            <a:srcRect/>
            <a:tile algn="tl" flip="none" sx="100000" sy="100000" tx="0" ty="0"/>
          </a:blipFill>
          <a:ln w="6350">
            <a:noFill/>
          </a:ln>
          <a:effectLst>
            <a:outerShdw algn="t" blurRad="101600" dir="5400000" dist="50800"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pic>
        <p:nvPicPr>
          <p:cNvPr id="2097152" name="Picture 2" descr="C:\Users\Administrator\Desktop\Pushpin Dev\Assets\pushpinLeft.png"/>
          <p:cNvPicPr>
            <a:picLocks noChangeAspect="1" noChangeArrowheads="1"/>
          </p:cNvPicPr>
          <p:nvPr/>
        </p:nvPicPr>
        <p:blipFill>
          <a:blip xmlns:r="http://schemas.openxmlformats.org/officeDocument/2006/relationships" r:embed="rId13" cstate="print"/>
          <a:srcRect/>
          <a:stretch>
            <a:fillRect/>
          </a:stretch>
        </p:blipFill>
        <p:spPr bwMode="auto">
          <a:xfrm rot="1435684">
            <a:off x="543741" y="273091"/>
            <a:ext cx="567831" cy="567830"/>
          </a:xfrm>
          <a:prstGeom prst="rect"/>
          <a:noFill/>
        </p:spPr>
      </p:pic>
      <p:pic>
        <p:nvPicPr>
          <p:cNvPr id="2097153" name="Picture 2" descr="C:\Users\Administrator\Desktop\Pushpin Dev\Assets\pushpinLeft.png"/>
          <p:cNvPicPr>
            <a:picLocks noChangeAspect="1" noChangeArrowheads="1"/>
          </p:cNvPicPr>
          <p:nvPr/>
        </p:nvPicPr>
        <p:blipFill>
          <a:blip xmlns:r="http://schemas.openxmlformats.org/officeDocument/2006/relationships" r:embed="rId13" cstate="print"/>
          <a:srcRect/>
          <a:stretch>
            <a:fillRect/>
          </a:stretch>
        </p:blipFill>
        <p:spPr bwMode="auto">
          <a:xfrm rot="4096196">
            <a:off x="8115079" y="298163"/>
            <a:ext cx="566928" cy="566928"/>
          </a:xfrm>
          <a:prstGeom prst="rect"/>
          <a:noFill/>
        </p:spPr>
      </p:pic>
      <p:sp>
        <p:nvSpPr>
          <p:cNvPr id="1048581" name="Title Placeholder 1"/>
          <p:cNvSpPr>
            <a:spLocks noGrp="1"/>
          </p:cNvSpPr>
          <p:nvPr>
            <p:ph type="title"/>
          </p:nvPr>
        </p:nvSpPr>
        <p:spPr>
          <a:xfrm>
            <a:off x="1095023" y="817582"/>
            <a:ext cx="6965245" cy="1202485"/>
          </a:xfrm>
          <a:prstGeom prst="rect"/>
        </p:spPr>
        <p:txBody>
          <a:bodyPr anchor="ctr" bIns="45720" lIns="91440" rIns="91440" rtlCol="0" tIns="45720" vert="horz">
            <a:normAutofit/>
          </a:bodyPr>
          <a:p>
            <a:r>
              <a:rPr lang="en-US" smtClean="0"/>
              <a:t>Click to edit Master title style</a:t>
            </a:r>
            <a:endParaRPr dirty="0" lang="en-US"/>
          </a:p>
        </p:txBody>
      </p:sp>
      <p:sp>
        <p:nvSpPr>
          <p:cNvPr id="1048582" name="Text Placeholder 2"/>
          <p:cNvSpPr>
            <a:spLocks noGrp="1"/>
          </p:cNvSpPr>
          <p:nvPr>
            <p:ph type="body" idx="1"/>
          </p:nvPr>
        </p:nvSpPr>
        <p:spPr>
          <a:xfrm>
            <a:off x="1463040" y="2119257"/>
            <a:ext cx="6196405" cy="3603812"/>
          </a:xfrm>
          <a:prstGeom prst="rect"/>
        </p:spPr>
        <p:txBody>
          <a:bodyPr anchor="t" bIns="45720" lIns="91440" rIns="91440" rtlCol="0" tIns="45720" vert="horz">
            <a:normAutofit/>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lang="en-US"/>
          </a:p>
        </p:txBody>
      </p:sp>
      <p:sp>
        <p:nvSpPr>
          <p:cNvPr id="1048583" name="Date Placeholder 3"/>
          <p:cNvSpPr>
            <a:spLocks noGrp="1"/>
          </p:cNvSpPr>
          <p:nvPr>
            <p:ph type="dt" sz="half" idx="2"/>
          </p:nvPr>
        </p:nvSpPr>
        <p:spPr>
          <a:xfrm>
            <a:off x="6454588" y="5809152"/>
            <a:ext cx="1213821" cy="365125"/>
          </a:xfrm>
          <a:prstGeom prst="rect"/>
        </p:spPr>
        <p:txBody>
          <a:bodyPr anchor="ctr" bIns="45720" lIns="91440" rIns="91440" rtlCol="0" tIns="45720" vert="horz"/>
          <a:lstStyle>
            <a:lvl1pPr algn="r">
              <a:defRPr sz="1200">
                <a:solidFill>
                  <a:schemeClr val="tx2"/>
                </a:solidFill>
                <a:latin typeface="Rage Italic" pitchFamily="66" charset="0"/>
              </a:defRPr>
            </a:lvl1pPr>
          </a:lstStyle>
          <a:p>
            <a:fld id="{89ECCE27-A930-4564-BAF5-1021DAF6847C}" type="datetimeFigureOut">
              <a:rPr lang="en-GB" smtClean="0"/>
              <a:t>24/05/2020</a:t>
            </a:fld>
            <a:endParaRPr lang="en-GB"/>
          </a:p>
        </p:txBody>
      </p:sp>
      <p:sp>
        <p:nvSpPr>
          <p:cNvPr id="1048584" name="Footer Placeholder 4"/>
          <p:cNvSpPr>
            <a:spLocks noGrp="1"/>
          </p:cNvSpPr>
          <p:nvPr>
            <p:ph type="ftr" sz="quarter" idx="3"/>
          </p:nvPr>
        </p:nvSpPr>
        <p:spPr>
          <a:xfrm>
            <a:off x="914401" y="5809152"/>
            <a:ext cx="5540188" cy="365125"/>
          </a:xfrm>
          <a:prstGeom prst="rect"/>
        </p:spPr>
        <p:txBody>
          <a:bodyPr anchor="ctr" bIns="45720" lIns="91440" rIns="91440" rtlCol="0" tIns="45720" vert="horz"/>
          <a:lstStyle>
            <a:lvl1pPr algn="l">
              <a:defRPr sz="1400">
                <a:solidFill>
                  <a:schemeClr val="tx2"/>
                </a:solidFill>
                <a:latin typeface="Rage Italic" pitchFamily="66" charset="0"/>
              </a:defRPr>
            </a:lvl1pPr>
          </a:lstStyle>
          <a:p>
            <a:endParaRPr lang="en-GB"/>
          </a:p>
        </p:txBody>
      </p:sp>
      <p:sp>
        <p:nvSpPr>
          <p:cNvPr id="1048585" name="Slide Number Placeholder 5"/>
          <p:cNvSpPr>
            <a:spLocks noGrp="1"/>
          </p:cNvSpPr>
          <p:nvPr>
            <p:ph type="sldNum" sz="quarter" idx="4"/>
          </p:nvPr>
        </p:nvSpPr>
        <p:spPr>
          <a:xfrm>
            <a:off x="7670202" y="5809152"/>
            <a:ext cx="554023" cy="365125"/>
          </a:xfrm>
          <a:prstGeom prst="rect"/>
        </p:spPr>
        <p:txBody>
          <a:bodyPr anchor="ctr" bIns="45720" lIns="91440" rIns="91440" rtlCol="0" tIns="45720" vert="horz"/>
          <a:lstStyle>
            <a:lvl1pPr algn="r">
              <a:defRPr sz="1400">
                <a:solidFill>
                  <a:schemeClr val="tx2"/>
                </a:solidFill>
                <a:latin typeface="Rage Italic" pitchFamily="66" charset="0"/>
              </a:defRPr>
            </a:lvl1pPr>
          </a:lstStyle>
          <a:p>
            <a:fld id="{F5BBEE2E-4AC1-44AD-8C62-48158A81964F}" type="slidenum">
              <a:rPr lang="en-GB" smtClean="0"/>
              <a:t>‹#›</a:t>
            </a:fld>
            <a:endParaRPr lang="en-GB"/>
          </a:p>
        </p:txBody>
      </p:sp>
    </p:spTree>
  </p:cSld>
  <p:clrMap accent1="accent1" accent2="accent2" accent3="accent3" accent4="accent4" accent5="accent5" accent6="accent6" bg1="lt1" bg2="lt2" tx1="dk1" tx2="dk2"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eaLnBrk="1" hangingPunct="1" latinLnBrk="0" rtl="0">
        <a:spcBef>
          <a:spcPct val="0"/>
        </a:spcBef>
        <a:buNone/>
        <a:defRPr sz="4400"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algn="l" defTabSz="914400" eaLnBrk="1" hangingPunct="1" indent="-274320" latinLnBrk="0" marL="274320" rtl="0">
        <a:spcBef>
          <a:spcPct val="20000"/>
        </a:spcBef>
        <a:buClr>
          <a:schemeClr val="accent2"/>
        </a:buClr>
        <a:buSzPct val="85000"/>
        <a:buFont typeface="Brush Script MT" pitchFamily="66" charset="0"/>
        <a:buChar char="O"/>
        <a:defRPr sz="2400" kern="1200">
          <a:solidFill>
            <a:schemeClr val="tx1"/>
          </a:solidFill>
          <a:latin typeface="+mn-lt"/>
          <a:ea typeface="+mn-ea"/>
          <a:cs typeface="+mn-cs"/>
        </a:defRPr>
      </a:lvl1pPr>
      <a:lvl2pPr algn="l" defTabSz="914400" eaLnBrk="1" hangingPunct="1" indent="-274320" latinLnBrk="0" marL="640080" rtl="0">
        <a:spcBef>
          <a:spcPct val="20000"/>
        </a:spcBef>
        <a:buClr>
          <a:schemeClr val="accent2"/>
        </a:buClr>
        <a:buSzPct val="85000"/>
        <a:buFont typeface="Brush Script MT" pitchFamily="66" charset="0"/>
        <a:buChar char="O"/>
        <a:defRPr sz="2200" kern="1200">
          <a:solidFill>
            <a:schemeClr val="tx1"/>
          </a:solidFill>
          <a:latin typeface="+mn-lt"/>
          <a:ea typeface="+mn-ea"/>
          <a:cs typeface="+mn-cs"/>
        </a:defRPr>
      </a:lvl2pPr>
      <a:lvl3pPr algn="l" defTabSz="914400" eaLnBrk="1" hangingPunct="1" indent="-228600" latinLnBrk="0" marL="914400" rtl="0">
        <a:spcBef>
          <a:spcPct val="20000"/>
        </a:spcBef>
        <a:buClr>
          <a:schemeClr val="accent2"/>
        </a:buClr>
        <a:buSzPct val="85000"/>
        <a:buFont typeface="Brush Script MT" pitchFamily="66" charset="0"/>
        <a:buChar char="O"/>
        <a:defRPr sz="2000" kern="1200">
          <a:solidFill>
            <a:schemeClr val="tx1"/>
          </a:solidFill>
          <a:latin typeface="+mn-lt"/>
          <a:ea typeface="+mn-ea"/>
          <a:cs typeface="+mn-cs"/>
        </a:defRPr>
      </a:lvl3pPr>
      <a:lvl4pPr algn="l" defTabSz="914400" eaLnBrk="1" hangingPunct="1" indent="-228600" latinLnBrk="0" marL="1280160" rtl="0">
        <a:spcBef>
          <a:spcPct val="20000"/>
        </a:spcBef>
        <a:buClr>
          <a:schemeClr val="accent2"/>
        </a:buClr>
        <a:buSzPct val="85000"/>
        <a:buFont typeface="Brush Script MT" pitchFamily="66" charset="0"/>
        <a:buChar char="O"/>
        <a:defRPr sz="1800" kern="1200">
          <a:solidFill>
            <a:schemeClr val="tx1"/>
          </a:solidFill>
          <a:latin typeface="+mn-lt"/>
          <a:ea typeface="+mn-ea"/>
          <a:cs typeface="+mn-cs"/>
        </a:defRPr>
      </a:lvl4pPr>
      <a:lvl5pPr algn="l" defTabSz="914400" eaLnBrk="1" hangingPunct="1" indent="-228600" latinLnBrk="0" marL="1645920" rtl="0">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5pPr>
      <a:lvl6pPr algn="l" defTabSz="914400" eaLnBrk="1" hangingPunct="1" indent="-228600" latinLnBrk="0" marL="2011680" rtl="0">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6pPr>
      <a:lvl7pPr algn="l" defTabSz="914400" eaLnBrk="1" hangingPunct="1" indent="-228600" latinLnBrk="0" marL="2377440" rtl="0">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7pPr>
      <a:lvl8pPr algn="l" defTabSz="914400" eaLnBrk="1" hangingPunct="1" indent="-228600" latinLnBrk="0" marL="2743200" rtl="0">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8pPr>
      <a:lvl9pPr algn="l" defTabSz="914400" eaLnBrk="1" hangingPunct="1" indent="-228600" latinLnBrk="0" marL="3108960" rtl="0">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image" Target="../media/image5.jpeg"/><Relationship Id="rId2" Type="http://schemas.openxmlformats.org/officeDocument/2006/relationships/slideLayout" Target="../slideLayouts/slideLayout2.xml"/><Relationship Id="rId3"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image" Target="../media/image6.jpeg"/><Relationship Id="rId2" Type="http://schemas.openxmlformats.org/officeDocument/2006/relationships/image" Target="../media/image7.jpeg"/><Relationship Id="rId3" Type="http://schemas.openxmlformats.org/officeDocument/2006/relationships/slideLayout" Target="../slideLayouts/slideLayout2.xml"/><Relationship Id="rId4"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image" Target="../media/image8.jpeg"/><Relationship Id="rId2" Type="http://schemas.openxmlformats.org/officeDocument/2006/relationships/slideLayout" Target="../slideLayouts/slideLayout2.xml"/><Relationship Id="rId3"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1" Type="http://schemas.openxmlformats.org/officeDocument/2006/relationships/image" Target="../media/image9.jpeg"/><Relationship Id="rId2" Type="http://schemas.openxmlformats.org/officeDocument/2006/relationships/slideLayout" Target="../slideLayouts/slideLayout2.xml"/><Relationship Id="rId3"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7" name=""/>
        <p:cNvGrpSpPr/>
        <p:nvPr/>
      </p:nvGrpSpPr>
      <p:grpSpPr>
        <a:xfrm>
          <a:off x="0" y="0"/>
          <a:ext cx="0" cy="0"/>
          <a:chOff x="0" y="0"/>
          <a:chExt cx="0" cy="0"/>
        </a:xfrm>
      </p:grpSpPr>
      <p:sp>
        <p:nvSpPr>
          <p:cNvPr id="1048596" name="Title 1"/>
          <p:cNvSpPr>
            <a:spLocks noGrp="1"/>
          </p:cNvSpPr>
          <p:nvPr>
            <p:ph type="ctrTitle"/>
          </p:nvPr>
        </p:nvSpPr>
        <p:spPr/>
        <p:txBody>
          <a:bodyPr>
            <a:normAutofit fontScale="90000"/>
          </a:bodyPr>
          <a:p>
            <a:r>
              <a:rPr dirty="0" lang="en-US" smtClean="0"/>
              <a:t>Legal Aspects of Health Care Administration </a:t>
            </a:r>
            <a:endParaRPr dirty="0" lang="en-GB"/>
          </a:p>
        </p:txBody>
      </p:sp>
      <p:sp>
        <p:nvSpPr>
          <p:cNvPr id="1048597" name="Subtitle 2"/>
          <p:cNvSpPr>
            <a:spLocks noGrp="1"/>
          </p:cNvSpPr>
          <p:nvPr>
            <p:ph type="subTitle" idx="1"/>
          </p:nvPr>
        </p:nvSpPr>
        <p:spPr/>
        <p:txBody>
          <a:bodyPr>
            <a:normAutofit fontScale="87500" lnSpcReduction="20000"/>
          </a:bodyPr>
          <a:p>
            <a:r>
              <a:rPr dirty="0" lang="en-US" smtClean="0"/>
              <a:t>Student’s Name </a:t>
            </a:r>
          </a:p>
          <a:p>
            <a:r>
              <a:rPr dirty="0" lang="en-US" smtClean="0"/>
              <a:t>University Department </a:t>
            </a:r>
          </a:p>
          <a:p>
            <a:r>
              <a:rPr dirty="0" lang="en-US" smtClean="0"/>
              <a:t>Course Name/Number </a:t>
            </a:r>
          </a:p>
          <a:p>
            <a:r>
              <a:rPr dirty="0" lang="en-US" smtClean="0"/>
              <a:t>Professor’s Name </a:t>
            </a:r>
            <a:br>
              <a:rPr dirty="0" lang="en-US" smtClean="0"/>
            </a:br>
            <a:r>
              <a:rPr dirty="0" lang="en-US" smtClean="0"/>
              <a:t>Date </a:t>
            </a:r>
            <a:endParaRPr dirty="0" lang="en-GB"/>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37" name=""/>
        <p:cNvGrpSpPr/>
        <p:nvPr/>
      </p:nvGrpSpPr>
      <p:grpSpPr>
        <a:xfrm>
          <a:off x="0" y="0"/>
          <a:ext cx="0" cy="0"/>
          <a:chOff x="0" y="0"/>
          <a:chExt cx="0" cy="0"/>
        </a:xfrm>
      </p:grpSpPr>
      <p:sp>
        <p:nvSpPr>
          <p:cNvPr id="1048603" name="Title 2"/>
          <p:cNvSpPr>
            <a:spLocks noGrp="1"/>
          </p:cNvSpPr>
          <p:nvPr>
            <p:ph type="title"/>
          </p:nvPr>
        </p:nvSpPr>
        <p:spPr/>
        <p:txBody>
          <a:bodyPr/>
          <a:p>
            <a:r>
              <a:rPr dirty="0" lang="en-US" smtClean="0"/>
              <a:t>Introduction </a:t>
            </a:r>
            <a:endParaRPr dirty="0" lang="en-GB"/>
          </a:p>
        </p:txBody>
      </p:sp>
      <p:sp>
        <p:nvSpPr>
          <p:cNvPr id="1048604" name="Content Placeholder 1"/>
          <p:cNvSpPr>
            <a:spLocks noGrp="1"/>
          </p:cNvSpPr>
          <p:nvPr>
            <p:ph idx="1"/>
          </p:nvPr>
        </p:nvSpPr>
        <p:spPr/>
        <p:txBody>
          <a:bodyPr>
            <a:normAutofit lnSpcReduction="10000"/>
          </a:bodyPr>
          <a:p>
            <a:r>
              <a:rPr dirty="0" lang="en-US" smtClean="0"/>
              <a:t>Medical injuries can result in malpractice lawsuits</a:t>
            </a:r>
          </a:p>
          <a:p>
            <a:r>
              <a:rPr dirty="0" lang="en-US" smtClean="0"/>
              <a:t>This can implicate more than the doctor </a:t>
            </a:r>
          </a:p>
          <a:p>
            <a:r>
              <a:rPr dirty="0" lang="en-US" smtClean="0"/>
              <a:t>This kind of litigation is based on </a:t>
            </a:r>
            <a:r>
              <a:rPr dirty="0" lang="en-US" err="1" smtClean="0"/>
              <a:t>respondeat</a:t>
            </a:r>
            <a:r>
              <a:rPr dirty="0" lang="en-US" smtClean="0"/>
              <a:t> superior </a:t>
            </a:r>
          </a:p>
          <a:p>
            <a:r>
              <a:rPr dirty="0" lang="en-US" smtClean="0"/>
              <a:t>Employers can be held accountable for their employees’ misconduct </a:t>
            </a:r>
          </a:p>
          <a:p>
            <a:r>
              <a:rPr dirty="0" lang="en-US" smtClean="0"/>
              <a:t>Employers must understand how tort laws applies in the health care setting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40" name=""/>
        <p:cNvGrpSpPr/>
        <p:nvPr/>
      </p:nvGrpSpPr>
      <p:grpSpPr>
        <a:xfrm>
          <a:off x="0" y="0"/>
          <a:ext cx="0" cy="0"/>
          <a:chOff x="0" y="0"/>
          <a:chExt cx="0" cy="0"/>
        </a:xfrm>
      </p:grpSpPr>
      <p:sp>
        <p:nvSpPr>
          <p:cNvPr id="1048608" name="Title 1"/>
          <p:cNvSpPr>
            <a:spLocks noGrp="1"/>
          </p:cNvSpPr>
          <p:nvPr>
            <p:ph type="title"/>
          </p:nvPr>
        </p:nvSpPr>
        <p:spPr/>
        <p:txBody>
          <a:bodyPr>
            <a:normAutofit fontScale="90000"/>
          </a:bodyPr>
          <a:p>
            <a:r>
              <a:rPr dirty="0" lang="en-US" smtClean="0"/>
              <a:t>Tort Laws and Criminal Issues </a:t>
            </a:r>
            <a:endParaRPr dirty="0" lang="en-GB"/>
          </a:p>
        </p:txBody>
      </p:sp>
      <p:sp>
        <p:nvSpPr>
          <p:cNvPr id="1048609" name="Content Placeholder 2"/>
          <p:cNvSpPr>
            <a:spLocks noGrp="1"/>
          </p:cNvSpPr>
          <p:nvPr>
            <p:ph idx="1"/>
          </p:nvPr>
        </p:nvSpPr>
        <p:spPr/>
        <p:txBody>
          <a:bodyPr>
            <a:normAutofit fontScale="95833" lnSpcReduction="10000"/>
          </a:bodyPr>
          <a:p>
            <a:r>
              <a:rPr dirty="0" lang="en-US" smtClean="0"/>
              <a:t>Tort laws seek to compensate victims of breach of duty (</a:t>
            </a:r>
            <a:r>
              <a:rPr dirty="0" lang="en-GB" err="1" smtClean="0"/>
              <a:t>Ramanathan</a:t>
            </a:r>
            <a:r>
              <a:rPr dirty="0" lang="en-GB" smtClean="0"/>
              <a:t>, 2014)</a:t>
            </a:r>
            <a:endParaRPr dirty="0" lang="en-US" smtClean="0"/>
          </a:p>
          <a:p>
            <a:r>
              <a:rPr dirty="0" lang="en-US" smtClean="0"/>
              <a:t>Plaintiff presents evidence that shows that certain duties were breached </a:t>
            </a:r>
          </a:p>
          <a:p>
            <a:r>
              <a:rPr dirty="0" lang="en-US" smtClean="0"/>
              <a:t>These laws are also used to prevent harms </a:t>
            </a:r>
          </a:p>
          <a:p>
            <a:r>
              <a:rPr dirty="0" lang="en-US" smtClean="0"/>
              <a:t>In health care sector, tort laws can apply when providers fail to meet certain standards</a:t>
            </a:r>
          </a:p>
          <a:p>
            <a:r>
              <a:rPr dirty="0" lang="en-US" smtClean="0"/>
              <a:t>This include legal standards of care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43" name=""/>
        <p:cNvGrpSpPr/>
        <p:nvPr/>
      </p:nvGrpSpPr>
      <p:grpSpPr>
        <a:xfrm>
          <a:off x="0" y="0"/>
          <a:ext cx="0" cy="0"/>
          <a:chOff x="0" y="0"/>
          <a:chExt cx="0" cy="0"/>
        </a:xfrm>
      </p:grpSpPr>
      <p:sp>
        <p:nvSpPr>
          <p:cNvPr id="1048613" name="Title 1"/>
          <p:cNvSpPr>
            <a:spLocks noGrp="1"/>
          </p:cNvSpPr>
          <p:nvPr>
            <p:ph type="title"/>
          </p:nvPr>
        </p:nvSpPr>
        <p:spPr/>
        <p:txBody>
          <a:bodyPr>
            <a:normAutofit fontScale="90000"/>
          </a:bodyPr>
          <a:p>
            <a:r>
              <a:rPr dirty="0" lang="en-US" smtClean="0"/>
              <a:t>Continuation of Criminal Issues</a:t>
            </a:r>
            <a:endParaRPr dirty="0" lang="en-GB"/>
          </a:p>
        </p:txBody>
      </p:sp>
      <p:sp>
        <p:nvSpPr>
          <p:cNvPr id="1048614" name="Content Placeholder 2"/>
          <p:cNvSpPr>
            <a:spLocks noGrp="1"/>
          </p:cNvSpPr>
          <p:nvPr>
            <p:ph idx="1"/>
          </p:nvPr>
        </p:nvSpPr>
        <p:spPr/>
        <p:txBody>
          <a:bodyPr>
            <a:normAutofit fontScale="95833" lnSpcReduction="10000"/>
          </a:bodyPr>
          <a:p>
            <a:r>
              <a:rPr dirty="0" lang="en-US" smtClean="0"/>
              <a:t>The criminal issues can arise from unsafe practices (</a:t>
            </a:r>
            <a:r>
              <a:rPr dirty="0" lang="en-GB" err="1" smtClean="0"/>
              <a:t>Ramanathan</a:t>
            </a:r>
            <a:r>
              <a:rPr dirty="0" lang="en-GB" smtClean="0"/>
              <a:t>, 2014)</a:t>
            </a:r>
            <a:endParaRPr dirty="0" lang="en-US" smtClean="0"/>
          </a:p>
          <a:p>
            <a:r>
              <a:rPr dirty="0" lang="en-US" smtClean="0"/>
              <a:t>Criminal penalties can involve both practitioner and the organization </a:t>
            </a:r>
          </a:p>
          <a:p>
            <a:r>
              <a:rPr dirty="0" lang="en-US" smtClean="0"/>
              <a:t>Charges can be brought against practitioner</a:t>
            </a:r>
          </a:p>
          <a:p>
            <a:r>
              <a:rPr dirty="0" lang="en-US" smtClean="0"/>
              <a:t>Such crimes are defined by their severity </a:t>
            </a:r>
          </a:p>
          <a:p>
            <a:r>
              <a:rPr dirty="0" lang="en-US" smtClean="0"/>
              <a:t>The penalties can involve:</a:t>
            </a:r>
          </a:p>
          <a:p>
            <a:r>
              <a:rPr dirty="0" lang="en-US" smtClean="0"/>
              <a:t>Jail sentences</a:t>
            </a:r>
          </a:p>
          <a:p>
            <a:r>
              <a:rPr dirty="0" lang="en-US" smtClean="0"/>
              <a:t>Fines (monetary)</a:t>
            </a:r>
          </a:p>
        </p:txBody>
      </p:sp>
      <p:pic>
        <p:nvPicPr>
          <p:cNvPr id="2097156" name="Picture 3"/>
          <p:cNvPicPr>
            <a:picLocks noChangeAspect="1"/>
          </p:cNvPicPr>
          <p:nvPr/>
        </p:nvPicPr>
        <p:blipFill>
          <a:blip xmlns:r="http://schemas.openxmlformats.org/officeDocument/2006/relationships" r:embed="rId1"/>
          <a:stretch>
            <a:fillRect/>
          </a:stretch>
        </p:blipFill>
        <p:spPr>
          <a:xfrm>
            <a:off x="5257800" y="4359158"/>
            <a:ext cx="3209925" cy="1936867"/>
          </a:xfrm>
          <a:prstGeom prst="rec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46" name=""/>
        <p:cNvGrpSpPr/>
        <p:nvPr/>
      </p:nvGrpSpPr>
      <p:grpSpPr>
        <a:xfrm>
          <a:off x="0" y="0"/>
          <a:ext cx="0" cy="0"/>
          <a:chOff x="0" y="0"/>
          <a:chExt cx="0" cy="0"/>
        </a:xfrm>
      </p:grpSpPr>
      <p:sp>
        <p:nvSpPr>
          <p:cNvPr id="1048618" name="Title 1"/>
          <p:cNvSpPr>
            <a:spLocks noGrp="1"/>
          </p:cNvSpPr>
          <p:nvPr>
            <p:ph type="title"/>
          </p:nvPr>
        </p:nvSpPr>
        <p:spPr/>
        <p:txBody>
          <a:bodyPr/>
          <a:p>
            <a:r>
              <a:rPr dirty="0" lang="en-US" smtClean="0"/>
              <a:t>Corporate Law and Liability </a:t>
            </a:r>
            <a:endParaRPr dirty="0" lang="en-GB"/>
          </a:p>
        </p:txBody>
      </p:sp>
      <p:sp>
        <p:nvSpPr>
          <p:cNvPr id="1048619" name="Content Placeholder 2"/>
          <p:cNvSpPr>
            <a:spLocks noGrp="1"/>
          </p:cNvSpPr>
          <p:nvPr>
            <p:ph idx="1"/>
          </p:nvPr>
        </p:nvSpPr>
        <p:spPr/>
        <p:txBody>
          <a:bodyPr>
            <a:normAutofit fontScale="95833" lnSpcReduction="10000"/>
          </a:bodyPr>
          <a:p>
            <a:r>
              <a:rPr dirty="0" lang="en-US" smtClean="0"/>
              <a:t>Medical malpractices can result in lawsuits</a:t>
            </a:r>
          </a:p>
          <a:p>
            <a:r>
              <a:rPr dirty="0" lang="en-US" smtClean="0"/>
              <a:t>This arises from injuries caused by practitioners</a:t>
            </a:r>
          </a:p>
          <a:p>
            <a:r>
              <a:rPr dirty="0" lang="en-US" smtClean="0"/>
              <a:t>Plaintiff may sue the institution and individual practitioner (Respondent superior)</a:t>
            </a:r>
          </a:p>
          <a:p>
            <a:r>
              <a:rPr dirty="0" lang="en-US" smtClean="0"/>
              <a:t>Suing multiple parties may be influenced by the fact that:</a:t>
            </a:r>
          </a:p>
          <a:p>
            <a:r>
              <a:rPr dirty="0" lang="en-US" smtClean="0"/>
              <a:t>Some parties have greater financial capabilities to pay for the damages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49" name=""/>
        <p:cNvGrpSpPr/>
        <p:nvPr/>
      </p:nvGrpSpPr>
      <p:grpSpPr>
        <a:xfrm>
          <a:off x="0" y="0"/>
          <a:ext cx="0" cy="0"/>
          <a:chOff x="0" y="0"/>
          <a:chExt cx="0" cy="0"/>
        </a:xfrm>
      </p:grpSpPr>
      <p:sp>
        <p:nvSpPr>
          <p:cNvPr id="1048623" name="Title 1"/>
          <p:cNvSpPr>
            <a:spLocks noGrp="1"/>
          </p:cNvSpPr>
          <p:nvPr>
            <p:ph type="title"/>
          </p:nvPr>
        </p:nvSpPr>
        <p:spPr/>
        <p:txBody>
          <a:bodyPr/>
          <a:p>
            <a:r>
              <a:rPr dirty="0" lang="en-US" err="1" smtClean="0"/>
              <a:t>Respondeat</a:t>
            </a:r>
            <a:r>
              <a:rPr dirty="0" lang="en-US" smtClean="0"/>
              <a:t> Superior </a:t>
            </a:r>
            <a:endParaRPr dirty="0" lang="en-GB"/>
          </a:p>
        </p:txBody>
      </p:sp>
      <p:sp>
        <p:nvSpPr>
          <p:cNvPr id="1048624" name="Content Placeholder 2"/>
          <p:cNvSpPr>
            <a:spLocks noGrp="1"/>
          </p:cNvSpPr>
          <p:nvPr>
            <p:ph idx="1"/>
          </p:nvPr>
        </p:nvSpPr>
        <p:spPr/>
        <p:txBody>
          <a:bodyPr>
            <a:normAutofit fontScale="95833" lnSpcReduction="10000"/>
          </a:bodyPr>
          <a:p>
            <a:r>
              <a:rPr dirty="0" lang="en-US" smtClean="0"/>
              <a:t>A doctrine based on the fact that:</a:t>
            </a:r>
          </a:p>
          <a:p>
            <a:r>
              <a:rPr dirty="0" lang="en-US" smtClean="0"/>
              <a:t>A party that has not been directly involved in providing medical treatment can be held liable for the damages </a:t>
            </a:r>
          </a:p>
          <a:p>
            <a:r>
              <a:rPr dirty="0" lang="en-US" smtClean="0"/>
              <a:t>This doctrine holds employers accountable for the wrongful acts of an employee </a:t>
            </a:r>
          </a:p>
          <a:p>
            <a:r>
              <a:rPr dirty="0" lang="en-US" smtClean="0"/>
              <a:t>If the employee was acting in the course of employment </a:t>
            </a:r>
          </a:p>
          <a:p>
            <a:r>
              <a:rPr dirty="0" lang="en-US" smtClean="0"/>
              <a:t>This can include giving treatment in hospital</a:t>
            </a:r>
            <a:endParaRPr dirty="0" lang="en-GB"/>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52" name=""/>
        <p:cNvGrpSpPr/>
        <p:nvPr/>
      </p:nvGrpSpPr>
      <p:grpSpPr>
        <a:xfrm>
          <a:off x="0" y="0"/>
          <a:ext cx="0" cy="0"/>
          <a:chOff x="0" y="0"/>
          <a:chExt cx="0" cy="0"/>
        </a:xfrm>
      </p:grpSpPr>
      <p:sp>
        <p:nvSpPr>
          <p:cNvPr id="1048628" name="Title 1"/>
          <p:cNvSpPr>
            <a:spLocks noGrp="1"/>
          </p:cNvSpPr>
          <p:nvPr>
            <p:ph type="title"/>
          </p:nvPr>
        </p:nvSpPr>
        <p:spPr/>
        <p:txBody>
          <a:bodyPr>
            <a:normAutofit fontScale="90000"/>
          </a:bodyPr>
          <a:p>
            <a:r>
              <a:rPr dirty="0" lang="en-US" smtClean="0"/>
              <a:t>Liability Issues in Health Care </a:t>
            </a:r>
            <a:endParaRPr dirty="0" lang="en-GB"/>
          </a:p>
        </p:txBody>
      </p:sp>
      <p:sp>
        <p:nvSpPr>
          <p:cNvPr id="1048629" name="Content Placeholder 2"/>
          <p:cNvSpPr>
            <a:spLocks noGrp="1"/>
          </p:cNvSpPr>
          <p:nvPr>
            <p:ph idx="1"/>
          </p:nvPr>
        </p:nvSpPr>
        <p:spPr/>
        <p:txBody>
          <a:bodyPr>
            <a:normAutofit lnSpcReduction="10000"/>
          </a:bodyPr>
          <a:p>
            <a:r>
              <a:rPr dirty="0" lang="en-US" smtClean="0"/>
              <a:t>Some of the liability issues that may emerge in health care setting include:</a:t>
            </a:r>
          </a:p>
          <a:p>
            <a:r>
              <a:rPr dirty="0" lang="en-US" smtClean="0"/>
              <a:t>1. Breach of contract-failing to meet expectations of customary medical care</a:t>
            </a:r>
          </a:p>
          <a:p>
            <a:r>
              <a:rPr dirty="0" lang="en-US" smtClean="0"/>
              <a:t>Demonstrated through contractual relationship in treatment </a:t>
            </a:r>
          </a:p>
          <a:p>
            <a:r>
              <a:rPr dirty="0" lang="en-US" smtClean="0"/>
              <a:t>2. Product liability- Defective products that can cause harm to patients using it</a:t>
            </a:r>
          </a:p>
          <a:p>
            <a:r>
              <a:rPr dirty="0" lang="en-US" smtClean="0"/>
              <a:t>3. Breach of duty-Inability to warn patients  </a:t>
            </a:r>
          </a:p>
          <a:p>
            <a:pPr indent="0" marL="0">
              <a:buNone/>
            </a:pPr>
            <a:endParaRPr dirty="0" lang="en-GB"/>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55" name=""/>
        <p:cNvGrpSpPr/>
        <p:nvPr/>
      </p:nvGrpSpPr>
      <p:grpSpPr>
        <a:xfrm>
          <a:off x="0" y="0"/>
          <a:ext cx="0" cy="0"/>
          <a:chOff x="0" y="0"/>
          <a:chExt cx="0" cy="0"/>
        </a:xfrm>
      </p:grpSpPr>
      <p:sp>
        <p:nvSpPr>
          <p:cNvPr id="1048633" name="Title 1"/>
          <p:cNvSpPr>
            <a:spLocks noGrp="1"/>
          </p:cNvSpPr>
          <p:nvPr>
            <p:ph type="title"/>
          </p:nvPr>
        </p:nvSpPr>
        <p:spPr/>
        <p:txBody>
          <a:bodyPr>
            <a:normAutofit fontScale="90000"/>
          </a:bodyPr>
          <a:p>
            <a:r>
              <a:rPr dirty="0" lang="en-US" smtClean="0"/>
              <a:t>Information Management and Consent </a:t>
            </a:r>
            <a:endParaRPr dirty="0" lang="en-GB"/>
          </a:p>
        </p:txBody>
      </p:sp>
      <p:sp>
        <p:nvSpPr>
          <p:cNvPr id="1048634" name="Content Placeholder 2"/>
          <p:cNvSpPr>
            <a:spLocks noGrp="1"/>
          </p:cNvSpPr>
          <p:nvPr>
            <p:ph idx="1"/>
          </p:nvPr>
        </p:nvSpPr>
        <p:spPr/>
        <p:txBody>
          <a:bodyPr>
            <a:normAutofit fontScale="95833" lnSpcReduction="10000"/>
          </a:bodyPr>
          <a:p>
            <a:r>
              <a:rPr dirty="0" lang="en-US" smtClean="0"/>
              <a:t>Technology has impacted the health care system </a:t>
            </a:r>
          </a:p>
          <a:p>
            <a:r>
              <a:rPr dirty="0" lang="en-US" smtClean="0"/>
              <a:t>Policies and legislations enacted to protect patient information </a:t>
            </a:r>
          </a:p>
          <a:p>
            <a:r>
              <a:rPr dirty="0" lang="en-US" smtClean="0"/>
              <a:t>Government mandated Protected Health Information (PHI) </a:t>
            </a:r>
          </a:p>
          <a:p>
            <a:r>
              <a:rPr dirty="0" lang="en-US" smtClean="0"/>
              <a:t>HIPAA established to protect patient confidentiality (</a:t>
            </a:r>
            <a:r>
              <a:rPr dirty="0" lang="en-US" err="1" smtClean="0"/>
              <a:t>Hosek</a:t>
            </a:r>
            <a:r>
              <a:rPr dirty="0" lang="en-US" smtClean="0"/>
              <a:t> &amp; Straus, 2013)</a:t>
            </a:r>
          </a:p>
          <a:p>
            <a:r>
              <a:rPr dirty="0" lang="en-US" smtClean="0"/>
              <a:t>Regulates disclosure of patient information</a:t>
            </a:r>
            <a:endParaRPr dirty="0" lang="en-GB"/>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58" name=""/>
        <p:cNvGrpSpPr/>
        <p:nvPr/>
      </p:nvGrpSpPr>
      <p:grpSpPr>
        <a:xfrm>
          <a:off x="0" y="0"/>
          <a:ext cx="0" cy="0"/>
          <a:chOff x="0" y="0"/>
          <a:chExt cx="0" cy="0"/>
        </a:xfrm>
      </p:grpSpPr>
      <p:sp>
        <p:nvSpPr>
          <p:cNvPr id="1048638" name="Title 1"/>
          <p:cNvSpPr>
            <a:spLocks noGrp="1"/>
          </p:cNvSpPr>
          <p:nvPr>
            <p:ph type="title"/>
          </p:nvPr>
        </p:nvSpPr>
        <p:spPr/>
        <p:txBody>
          <a:bodyPr/>
          <a:p>
            <a:r>
              <a:rPr dirty="0" lang="en-US" smtClean="0"/>
              <a:t>Patient Consent </a:t>
            </a:r>
            <a:endParaRPr dirty="0" lang="en-GB"/>
          </a:p>
        </p:txBody>
      </p:sp>
      <p:sp>
        <p:nvSpPr>
          <p:cNvPr id="1048639" name="Content Placeholder 2"/>
          <p:cNvSpPr>
            <a:spLocks noGrp="1"/>
          </p:cNvSpPr>
          <p:nvPr>
            <p:ph idx="1"/>
          </p:nvPr>
        </p:nvSpPr>
        <p:spPr/>
        <p:txBody>
          <a:bodyPr>
            <a:normAutofit fontScale="95833" lnSpcReduction="10000"/>
          </a:bodyPr>
          <a:p>
            <a:r>
              <a:rPr dirty="0" lang="en-US" smtClean="0"/>
              <a:t>Patient consent is critical to the issue of privacy </a:t>
            </a:r>
            <a:r>
              <a:rPr dirty="0" lang="en-GB" smtClean="0"/>
              <a:t>(</a:t>
            </a:r>
            <a:r>
              <a:rPr dirty="0" lang="en-GB" err="1" smtClean="0"/>
              <a:t>Hosek</a:t>
            </a:r>
            <a:r>
              <a:rPr dirty="0" lang="en-GB" smtClean="0"/>
              <a:t> &amp; Straus, 2013)</a:t>
            </a:r>
          </a:p>
          <a:p>
            <a:r>
              <a:rPr dirty="0" lang="en-US" smtClean="0"/>
              <a:t>Policies and legislations govern consent for disclosure of patient information </a:t>
            </a:r>
          </a:p>
          <a:p>
            <a:r>
              <a:rPr dirty="0" lang="en-US" smtClean="0"/>
              <a:t>These policies include HIPAA</a:t>
            </a:r>
          </a:p>
          <a:p>
            <a:r>
              <a:rPr dirty="0" lang="en-US" smtClean="0"/>
              <a:t>Creates a balance between safeguarding information and disclosure of information </a:t>
            </a:r>
          </a:p>
          <a:p>
            <a:r>
              <a:rPr dirty="0" lang="en-US" smtClean="0"/>
              <a:t>Patients are allowed to request restrictions on disclosure of their information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61" name=""/>
        <p:cNvGrpSpPr/>
        <p:nvPr/>
      </p:nvGrpSpPr>
      <p:grpSpPr>
        <a:xfrm>
          <a:off x="0" y="0"/>
          <a:ext cx="0" cy="0"/>
          <a:chOff x="0" y="0"/>
          <a:chExt cx="0" cy="0"/>
        </a:xfrm>
      </p:grpSpPr>
      <p:sp>
        <p:nvSpPr>
          <p:cNvPr id="1048643" name="Title 1"/>
          <p:cNvSpPr>
            <a:spLocks noGrp="1"/>
          </p:cNvSpPr>
          <p:nvPr>
            <p:ph type="title"/>
          </p:nvPr>
        </p:nvSpPr>
        <p:spPr/>
        <p:txBody>
          <a:bodyPr/>
          <a:p>
            <a:r>
              <a:rPr dirty="0" lang="en-US" smtClean="0"/>
              <a:t>Consent Principles </a:t>
            </a:r>
            <a:endParaRPr dirty="0" lang="en-GB"/>
          </a:p>
        </p:txBody>
      </p:sp>
      <p:sp>
        <p:nvSpPr>
          <p:cNvPr id="1048644" name="Content Placeholder 2"/>
          <p:cNvSpPr>
            <a:spLocks noGrp="1"/>
          </p:cNvSpPr>
          <p:nvPr>
            <p:ph idx="1"/>
          </p:nvPr>
        </p:nvSpPr>
        <p:spPr/>
        <p:txBody>
          <a:bodyPr>
            <a:normAutofit fontScale="95833" lnSpcReduction="10000"/>
          </a:bodyPr>
          <a:p>
            <a:r>
              <a:rPr dirty="0" lang="en-US" smtClean="0"/>
              <a:t>Consent should be obtained before accessing patient information </a:t>
            </a:r>
          </a:p>
          <a:p>
            <a:r>
              <a:rPr dirty="0" lang="en-US" smtClean="0"/>
              <a:t>Valid consent consists of the following principles:</a:t>
            </a:r>
          </a:p>
          <a:p>
            <a:r>
              <a:rPr dirty="0" lang="en-US" smtClean="0"/>
              <a:t>1. Disclosure </a:t>
            </a:r>
          </a:p>
          <a:p>
            <a:r>
              <a:rPr dirty="0" lang="en-US" smtClean="0"/>
              <a:t>2. Capacity </a:t>
            </a:r>
          </a:p>
          <a:p>
            <a:r>
              <a:rPr dirty="0" lang="en-US" smtClean="0"/>
              <a:t>3. Understanding </a:t>
            </a:r>
          </a:p>
          <a:p>
            <a:r>
              <a:rPr dirty="0" lang="en-US" smtClean="0"/>
              <a:t>4. Voluntariness </a:t>
            </a:r>
          </a:p>
          <a:p>
            <a:r>
              <a:rPr dirty="0" lang="en-US" smtClean="0"/>
              <a:t>5. Decision or consent </a:t>
            </a:r>
          </a:p>
        </p:txBody>
      </p:sp>
      <p:pic>
        <p:nvPicPr>
          <p:cNvPr id="2097157" name="Picture 3"/>
          <p:cNvPicPr>
            <a:picLocks noChangeAspect="1"/>
          </p:cNvPicPr>
          <p:nvPr/>
        </p:nvPicPr>
        <p:blipFill>
          <a:blip xmlns:r="http://schemas.openxmlformats.org/officeDocument/2006/relationships" r:embed="rId1"/>
          <a:stretch>
            <a:fillRect/>
          </a:stretch>
        </p:blipFill>
        <p:spPr>
          <a:xfrm>
            <a:off x="6400800" y="3200400"/>
            <a:ext cx="2047875" cy="2057400"/>
          </a:xfrm>
          <a:prstGeom prst="rect"/>
        </p:spPr>
      </p:pic>
      <p:pic>
        <p:nvPicPr>
          <p:cNvPr id="2097158" name="Picture 4"/>
          <p:cNvPicPr>
            <a:picLocks noChangeAspect="1"/>
          </p:cNvPicPr>
          <p:nvPr/>
        </p:nvPicPr>
        <p:blipFill>
          <a:blip xmlns:r="http://schemas.openxmlformats.org/officeDocument/2006/relationships" r:embed="rId2"/>
          <a:stretch>
            <a:fillRect/>
          </a:stretch>
        </p:blipFill>
        <p:spPr>
          <a:xfrm>
            <a:off x="4191001" y="3225800"/>
            <a:ext cx="2209800" cy="2032000"/>
          </a:xfrm>
          <a:prstGeom prst="rec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64" name=""/>
        <p:cNvGrpSpPr/>
        <p:nvPr/>
      </p:nvGrpSpPr>
      <p:grpSpPr>
        <a:xfrm>
          <a:off x="0" y="0"/>
          <a:ext cx="0" cy="0"/>
          <a:chOff x="0" y="0"/>
          <a:chExt cx="0" cy="0"/>
        </a:xfrm>
      </p:grpSpPr>
      <p:sp>
        <p:nvSpPr>
          <p:cNvPr id="1048648" name="Title 1"/>
          <p:cNvSpPr>
            <a:spLocks noGrp="1"/>
          </p:cNvSpPr>
          <p:nvPr>
            <p:ph type="title"/>
          </p:nvPr>
        </p:nvSpPr>
        <p:spPr/>
        <p:txBody>
          <a:bodyPr>
            <a:normAutofit fontScale="90000"/>
          </a:bodyPr>
          <a:p>
            <a:r>
              <a:rPr dirty="0" lang="en-US" smtClean="0"/>
              <a:t>Legal Reporting and Responsibilities </a:t>
            </a:r>
            <a:endParaRPr dirty="0" lang="en-GB"/>
          </a:p>
        </p:txBody>
      </p:sp>
      <p:sp>
        <p:nvSpPr>
          <p:cNvPr id="1048649" name="Content Placeholder 2"/>
          <p:cNvSpPr>
            <a:spLocks noGrp="1"/>
          </p:cNvSpPr>
          <p:nvPr>
            <p:ph idx="1"/>
          </p:nvPr>
        </p:nvSpPr>
        <p:spPr/>
        <p:txBody>
          <a:bodyPr>
            <a:normAutofit fontScale="95833" lnSpcReduction="10000"/>
          </a:bodyPr>
          <a:p>
            <a:r>
              <a:rPr dirty="0" lang="en-US" smtClean="0"/>
              <a:t>Everyone has a legal responsibility to report misconduct in the organization </a:t>
            </a:r>
          </a:p>
          <a:p>
            <a:r>
              <a:rPr dirty="0" lang="en-US" smtClean="0"/>
              <a:t>Health care practitioners are obligated to protect their patients (</a:t>
            </a:r>
            <a:r>
              <a:rPr dirty="0" lang="en-US" err="1" smtClean="0"/>
              <a:t>Randel</a:t>
            </a:r>
            <a:r>
              <a:rPr dirty="0" lang="en-US" smtClean="0"/>
              <a:t> et al., 2001)</a:t>
            </a:r>
          </a:p>
          <a:p>
            <a:r>
              <a:rPr dirty="0" lang="en-US" smtClean="0"/>
              <a:t>They have a duty to such care obligations </a:t>
            </a:r>
          </a:p>
          <a:p>
            <a:r>
              <a:rPr dirty="0" lang="en-US" smtClean="0"/>
              <a:t>This involves protecting their information </a:t>
            </a:r>
          </a:p>
          <a:p>
            <a:r>
              <a:rPr dirty="0" lang="en-US" smtClean="0"/>
              <a:t>Except in cases of criminal offense </a:t>
            </a:r>
          </a:p>
          <a:p>
            <a:r>
              <a:rPr dirty="0" lang="en-US" smtClean="0"/>
              <a:t>Mandatory reporting allows disclosure of information when needed</a:t>
            </a:r>
            <a:endParaRPr dirty="0" lang="en-GB"/>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67" name=""/>
        <p:cNvGrpSpPr/>
        <p:nvPr/>
      </p:nvGrpSpPr>
      <p:grpSpPr>
        <a:xfrm>
          <a:off x="0" y="0"/>
          <a:ext cx="0" cy="0"/>
          <a:chOff x="0" y="0"/>
          <a:chExt cx="0" cy="0"/>
        </a:xfrm>
      </p:grpSpPr>
      <p:sp>
        <p:nvSpPr>
          <p:cNvPr id="1048653" name="Title 1"/>
          <p:cNvSpPr>
            <a:spLocks noGrp="1"/>
          </p:cNvSpPr>
          <p:nvPr>
            <p:ph type="title"/>
          </p:nvPr>
        </p:nvSpPr>
        <p:spPr/>
        <p:txBody>
          <a:bodyPr/>
          <a:p>
            <a:r>
              <a:rPr dirty="0" lang="en-US" smtClean="0"/>
              <a:t>Health Care Ethics </a:t>
            </a:r>
            <a:endParaRPr dirty="0" lang="en-GB"/>
          </a:p>
        </p:txBody>
      </p:sp>
      <p:sp>
        <p:nvSpPr>
          <p:cNvPr id="1048654" name="Content Placeholder 2"/>
          <p:cNvSpPr>
            <a:spLocks noGrp="1"/>
          </p:cNvSpPr>
          <p:nvPr>
            <p:ph idx="1"/>
          </p:nvPr>
        </p:nvSpPr>
        <p:spPr/>
        <p:txBody>
          <a:bodyPr>
            <a:normAutofit fontScale="95833" lnSpcReduction="10000"/>
          </a:bodyPr>
          <a:p>
            <a:r>
              <a:rPr dirty="0" lang="en-US" smtClean="0"/>
              <a:t>Ethical issues may involve: </a:t>
            </a:r>
          </a:p>
          <a:p>
            <a:r>
              <a:rPr dirty="0" lang="en-US" smtClean="0"/>
              <a:t>Confidentiality </a:t>
            </a:r>
          </a:p>
          <a:p>
            <a:r>
              <a:rPr dirty="0" lang="en-US" smtClean="0"/>
              <a:t>Patient-doctor relationship </a:t>
            </a:r>
          </a:p>
          <a:p>
            <a:r>
              <a:rPr dirty="0" lang="en-US" smtClean="0"/>
              <a:t>Informed consent </a:t>
            </a:r>
          </a:p>
          <a:p>
            <a:r>
              <a:rPr dirty="0" lang="en-US" smtClean="0"/>
              <a:t>These issues may result in legal and ethical consequences </a:t>
            </a:r>
          </a:p>
          <a:p>
            <a:r>
              <a:rPr dirty="0" lang="en-US" smtClean="0"/>
              <a:t>In managed care setting, ethics-based formulation is important in resolving ethical tensions (</a:t>
            </a:r>
            <a:r>
              <a:rPr dirty="0" lang="en-US" err="1" smtClean="0"/>
              <a:t>Randel</a:t>
            </a:r>
            <a:r>
              <a:rPr dirty="0" lang="en-US" smtClean="0"/>
              <a:t> et al., 2001)</a:t>
            </a:r>
          </a:p>
        </p:txBody>
      </p:sp>
      <p:pic>
        <p:nvPicPr>
          <p:cNvPr id="2097159" name="Picture 3"/>
          <p:cNvPicPr>
            <a:picLocks noChangeAspect="1"/>
          </p:cNvPicPr>
          <p:nvPr/>
        </p:nvPicPr>
        <p:blipFill>
          <a:blip xmlns:r="http://schemas.openxmlformats.org/officeDocument/2006/relationships" r:embed="rId1"/>
          <a:stretch>
            <a:fillRect/>
          </a:stretch>
        </p:blipFill>
        <p:spPr>
          <a:xfrm>
            <a:off x="5403274" y="1685924"/>
            <a:ext cx="3063152" cy="2038388"/>
          </a:xfrm>
          <a:prstGeom prst="rec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70" name=""/>
        <p:cNvGrpSpPr/>
        <p:nvPr/>
      </p:nvGrpSpPr>
      <p:grpSpPr>
        <a:xfrm>
          <a:off x="0" y="0"/>
          <a:ext cx="0" cy="0"/>
          <a:chOff x="0" y="0"/>
          <a:chExt cx="0" cy="0"/>
        </a:xfrm>
      </p:grpSpPr>
      <p:sp>
        <p:nvSpPr>
          <p:cNvPr id="1048658" name="Title 1"/>
          <p:cNvSpPr>
            <a:spLocks noGrp="1"/>
          </p:cNvSpPr>
          <p:nvPr>
            <p:ph type="title"/>
          </p:nvPr>
        </p:nvSpPr>
        <p:spPr/>
        <p:txBody>
          <a:bodyPr>
            <a:normAutofit fontScale="90000"/>
          </a:bodyPr>
          <a:p>
            <a:r>
              <a:rPr dirty="0" lang="en-US" smtClean="0"/>
              <a:t>Human Resource Laws and Managed Care </a:t>
            </a:r>
            <a:endParaRPr dirty="0" lang="en-GB"/>
          </a:p>
        </p:txBody>
      </p:sp>
      <p:sp>
        <p:nvSpPr>
          <p:cNvPr id="1048659" name="Content Placeholder 2"/>
          <p:cNvSpPr>
            <a:spLocks noGrp="1"/>
          </p:cNvSpPr>
          <p:nvPr>
            <p:ph idx="1"/>
          </p:nvPr>
        </p:nvSpPr>
        <p:spPr/>
        <p:txBody>
          <a:bodyPr>
            <a:normAutofit lnSpcReduction="10000"/>
          </a:bodyPr>
          <a:p>
            <a:r>
              <a:rPr dirty="0" lang="en-US" smtClean="0"/>
              <a:t>Managed care consists of established HR laws and procedures</a:t>
            </a:r>
          </a:p>
          <a:p>
            <a:r>
              <a:rPr dirty="0" lang="en-US" smtClean="0"/>
              <a:t>This involves hiring, retention, and firing policies </a:t>
            </a:r>
          </a:p>
          <a:p>
            <a:r>
              <a:rPr dirty="0" lang="en-US" smtClean="0"/>
              <a:t>Employers should hire and retain competent and fit employees</a:t>
            </a:r>
          </a:p>
          <a:p>
            <a:r>
              <a:rPr dirty="0" lang="en-US" smtClean="0"/>
              <a:t>Civil laws may apply here; torts and contracts (</a:t>
            </a:r>
            <a:r>
              <a:rPr dirty="0" lang="en-US" err="1" smtClean="0"/>
              <a:t>Kabene</a:t>
            </a:r>
            <a:r>
              <a:rPr dirty="0" lang="en-US" smtClean="0"/>
              <a:t> et al., 2006)</a:t>
            </a:r>
          </a:p>
          <a:p>
            <a:r>
              <a:rPr dirty="0" lang="en-US" smtClean="0"/>
              <a:t>Firing employees should be justified </a:t>
            </a:r>
          </a:p>
          <a:p>
            <a:endParaRPr dirty="0" lang="en-US" smtClean="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663" name="Title 1"/>
          <p:cNvSpPr>
            <a:spLocks noGrp="1"/>
          </p:cNvSpPr>
          <p:nvPr>
            <p:ph type="title"/>
          </p:nvPr>
        </p:nvSpPr>
        <p:spPr/>
        <p:txBody>
          <a:bodyPr/>
          <a:p>
            <a:r>
              <a:rPr dirty="0" lang="en-US" smtClean="0"/>
              <a:t>Laws and Civil Procedures </a:t>
            </a:r>
            <a:endParaRPr dirty="0" lang="en-GB"/>
          </a:p>
        </p:txBody>
      </p:sp>
      <p:sp>
        <p:nvSpPr>
          <p:cNvPr id="1048664" name="Content Placeholder 2"/>
          <p:cNvSpPr>
            <a:spLocks noGrp="1"/>
          </p:cNvSpPr>
          <p:nvPr>
            <p:ph idx="1"/>
          </p:nvPr>
        </p:nvSpPr>
        <p:spPr/>
        <p:txBody>
          <a:bodyPr>
            <a:normAutofit fontScale="95833" lnSpcReduction="10000"/>
          </a:bodyPr>
          <a:p>
            <a:r>
              <a:rPr dirty="0" lang="en-US" smtClean="0"/>
              <a:t>Legal procedures are different from civil procedures </a:t>
            </a:r>
          </a:p>
          <a:p>
            <a:r>
              <a:rPr dirty="0" lang="en-US" smtClean="0"/>
              <a:t>Legal procedures can result in consequences such as:</a:t>
            </a:r>
          </a:p>
          <a:p>
            <a:r>
              <a:rPr dirty="0" lang="en-US" smtClean="0"/>
              <a:t>Community services</a:t>
            </a:r>
          </a:p>
          <a:p>
            <a:r>
              <a:rPr dirty="0" lang="en-US" smtClean="0"/>
              <a:t>Loss of license </a:t>
            </a:r>
          </a:p>
          <a:p>
            <a:r>
              <a:rPr dirty="0" lang="en-US" smtClean="0"/>
              <a:t>Imprisonment and execution </a:t>
            </a:r>
          </a:p>
          <a:p>
            <a:r>
              <a:rPr dirty="0" lang="en-US" smtClean="0"/>
              <a:t>Civil procedures can result in compensation for the damages (monetary compensation)</a:t>
            </a:r>
          </a:p>
        </p:txBody>
      </p:sp>
      <p:pic>
        <p:nvPicPr>
          <p:cNvPr id="2097160" name="Picture 3"/>
          <p:cNvPicPr>
            <a:picLocks noChangeAspect="1"/>
          </p:cNvPicPr>
          <p:nvPr/>
        </p:nvPicPr>
        <p:blipFill>
          <a:blip xmlns:r="http://schemas.openxmlformats.org/officeDocument/2006/relationships" r:embed="rId1"/>
          <a:stretch>
            <a:fillRect/>
          </a:stretch>
        </p:blipFill>
        <p:spPr>
          <a:xfrm>
            <a:off x="5715000" y="2514600"/>
            <a:ext cx="2695575" cy="2133600"/>
          </a:xfrm>
          <a:prstGeom prst="rec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76" name=""/>
        <p:cNvGrpSpPr/>
        <p:nvPr/>
      </p:nvGrpSpPr>
      <p:grpSpPr>
        <a:xfrm>
          <a:off x="0" y="0"/>
          <a:ext cx="0" cy="0"/>
          <a:chOff x="0" y="0"/>
          <a:chExt cx="0" cy="0"/>
        </a:xfrm>
      </p:grpSpPr>
      <p:sp>
        <p:nvSpPr>
          <p:cNvPr id="1048668" name="Title 1"/>
          <p:cNvSpPr>
            <a:spLocks noGrp="1"/>
          </p:cNvSpPr>
          <p:nvPr>
            <p:ph type="title"/>
          </p:nvPr>
        </p:nvSpPr>
        <p:spPr/>
        <p:txBody>
          <a:bodyPr>
            <a:normAutofit fontScale="90000"/>
          </a:bodyPr>
          <a:p>
            <a:r>
              <a:rPr dirty="0" lang="en-US" smtClean="0"/>
              <a:t>Antitrust Laws and Legal Compliance </a:t>
            </a:r>
            <a:endParaRPr dirty="0" lang="en-GB"/>
          </a:p>
        </p:txBody>
      </p:sp>
      <p:sp>
        <p:nvSpPr>
          <p:cNvPr id="1048669" name="Content Placeholder 2"/>
          <p:cNvSpPr>
            <a:spLocks noGrp="1"/>
          </p:cNvSpPr>
          <p:nvPr>
            <p:ph idx="1"/>
          </p:nvPr>
        </p:nvSpPr>
        <p:spPr/>
        <p:txBody>
          <a:bodyPr>
            <a:normAutofit fontScale="95833" lnSpcReduction="10000"/>
          </a:bodyPr>
          <a:p>
            <a:r>
              <a:rPr dirty="0" lang="en-US" smtClean="0"/>
              <a:t>Health care organizations are expected to act according to the laws and regulations </a:t>
            </a:r>
          </a:p>
          <a:p>
            <a:r>
              <a:rPr dirty="0" lang="en-US" smtClean="0"/>
              <a:t>This include antitrust laws that safeguard free and open competition </a:t>
            </a:r>
          </a:p>
          <a:p>
            <a:r>
              <a:rPr dirty="0" lang="en-US" smtClean="0"/>
              <a:t>Antitrust laws include Sherman Act, Clayton Act, and Federal Trade Commission Act </a:t>
            </a:r>
          </a:p>
          <a:p>
            <a:r>
              <a:rPr dirty="0" lang="en-US" smtClean="0"/>
              <a:t>Preventing litigations here involve:</a:t>
            </a:r>
          </a:p>
          <a:p>
            <a:r>
              <a:rPr dirty="0" lang="en-US" smtClean="0"/>
              <a:t>Establishing a compliance system </a:t>
            </a:r>
          </a:p>
          <a:p>
            <a:r>
              <a:rPr dirty="0" lang="en-US" smtClean="0"/>
              <a:t>Conducting regular training for employees</a:t>
            </a:r>
            <a:endParaRPr dirty="0" lang="en-GB"/>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79" name=""/>
        <p:cNvGrpSpPr/>
        <p:nvPr/>
      </p:nvGrpSpPr>
      <p:grpSpPr>
        <a:xfrm>
          <a:off x="0" y="0"/>
          <a:ext cx="0" cy="0"/>
          <a:chOff x="0" y="0"/>
          <a:chExt cx="0" cy="0"/>
        </a:xfrm>
      </p:grpSpPr>
      <p:sp>
        <p:nvSpPr>
          <p:cNvPr id="1048673" name="Title 1"/>
          <p:cNvSpPr>
            <a:spLocks noGrp="1"/>
          </p:cNvSpPr>
          <p:nvPr>
            <p:ph type="title"/>
          </p:nvPr>
        </p:nvSpPr>
        <p:spPr/>
        <p:txBody>
          <a:bodyPr/>
          <a:p>
            <a:r>
              <a:rPr dirty="0" lang="en-US" smtClean="0"/>
              <a:t>Preventing Tort Negligence </a:t>
            </a:r>
            <a:endParaRPr dirty="0" lang="en-GB"/>
          </a:p>
        </p:txBody>
      </p:sp>
      <p:sp>
        <p:nvSpPr>
          <p:cNvPr id="1048674" name="Content Placeholder 2"/>
          <p:cNvSpPr>
            <a:spLocks noGrp="1"/>
          </p:cNvSpPr>
          <p:nvPr>
            <p:ph idx="1"/>
          </p:nvPr>
        </p:nvSpPr>
        <p:spPr/>
        <p:txBody>
          <a:bodyPr>
            <a:normAutofit lnSpcReduction="10000"/>
          </a:bodyPr>
          <a:p>
            <a:r>
              <a:rPr dirty="0" lang="en-US" smtClean="0"/>
              <a:t>Make sure all employees are competent </a:t>
            </a:r>
          </a:p>
          <a:p>
            <a:r>
              <a:rPr dirty="0" lang="en-US" smtClean="0"/>
              <a:t>Create and establish hiring, retention, and firing policies </a:t>
            </a:r>
          </a:p>
          <a:p>
            <a:r>
              <a:rPr dirty="0" lang="en-US" smtClean="0"/>
              <a:t>These policies must avoid discrimination to prevent legal litigations in respect to Civil Rights</a:t>
            </a:r>
          </a:p>
          <a:p>
            <a:r>
              <a:rPr dirty="0" lang="en-US" smtClean="0"/>
              <a:t>Screen all employees </a:t>
            </a:r>
          </a:p>
          <a:p>
            <a:r>
              <a:rPr dirty="0" lang="en-US" smtClean="0"/>
              <a:t>Make HR decisions in regards to legal counsel </a:t>
            </a:r>
            <a:endParaRPr dirty="0" lang="en-GB"/>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82" name=""/>
        <p:cNvGrpSpPr/>
        <p:nvPr/>
      </p:nvGrpSpPr>
      <p:grpSpPr>
        <a:xfrm>
          <a:off x="0" y="0"/>
          <a:ext cx="0" cy="0"/>
          <a:chOff x="0" y="0"/>
          <a:chExt cx="0" cy="0"/>
        </a:xfrm>
      </p:grpSpPr>
      <p:sp>
        <p:nvSpPr>
          <p:cNvPr id="1048678" name="Title 1"/>
          <p:cNvSpPr>
            <a:spLocks noGrp="1"/>
          </p:cNvSpPr>
          <p:nvPr>
            <p:ph type="title"/>
          </p:nvPr>
        </p:nvSpPr>
        <p:spPr/>
        <p:txBody>
          <a:bodyPr/>
          <a:p>
            <a:r>
              <a:rPr dirty="0" lang="en-US" smtClean="0"/>
              <a:t>References </a:t>
            </a:r>
            <a:endParaRPr dirty="0" lang="en-GB"/>
          </a:p>
        </p:txBody>
      </p:sp>
      <p:sp>
        <p:nvSpPr>
          <p:cNvPr id="1048679" name="Content Placeholder 2"/>
          <p:cNvSpPr>
            <a:spLocks noGrp="1"/>
          </p:cNvSpPr>
          <p:nvPr>
            <p:ph idx="1"/>
          </p:nvPr>
        </p:nvSpPr>
        <p:spPr>
          <a:xfrm>
            <a:off x="1066800" y="1828800"/>
            <a:ext cx="7086600" cy="4267200"/>
          </a:xfrm>
        </p:spPr>
        <p:txBody>
          <a:bodyPr>
            <a:normAutofit fontScale="95833" lnSpcReduction="20000"/>
          </a:bodyPr>
          <a:p>
            <a:r>
              <a:rPr dirty="0" lang="en-GB" err="1"/>
              <a:t>Hosek</a:t>
            </a:r>
            <a:r>
              <a:rPr dirty="0" lang="en-GB"/>
              <a:t>, S. D., &amp; Straus, S. G. (2013). Patient privacy, consent, and identity management in health information exchange: Issues for the military health system. </a:t>
            </a:r>
            <a:r>
              <a:rPr dirty="0" i="1" lang="en-GB"/>
              <a:t>Rand health quarterly</a:t>
            </a:r>
            <a:r>
              <a:rPr dirty="0" lang="en-GB"/>
              <a:t>, </a:t>
            </a:r>
            <a:r>
              <a:rPr dirty="0" i="1" lang="en-GB"/>
              <a:t>3</a:t>
            </a:r>
            <a:r>
              <a:rPr dirty="0" lang="en-GB"/>
              <a:t>(2).</a:t>
            </a:r>
          </a:p>
          <a:p>
            <a:r>
              <a:rPr dirty="0" lang="en-GB" err="1"/>
              <a:t>Kabene</a:t>
            </a:r>
            <a:r>
              <a:rPr dirty="0" lang="en-GB"/>
              <a:t>, S. M., Orchard, C., Howard, J. M., Soriano, M. A., &amp; Leduc, R. (2006). The importance of human resources management in health care: a global context. </a:t>
            </a:r>
            <a:r>
              <a:rPr dirty="0" i="1" lang="en-GB"/>
              <a:t>Human resources for health</a:t>
            </a:r>
            <a:r>
              <a:rPr dirty="0" lang="en-GB"/>
              <a:t>, </a:t>
            </a:r>
            <a:r>
              <a:rPr dirty="0" i="1" lang="en-GB"/>
              <a:t>4</a:t>
            </a:r>
            <a:r>
              <a:rPr dirty="0" lang="en-GB"/>
              <a:t>(1), 20.</a:t>
            </a:r>
          </a:p>
          <a:p>
            <a:r>
              <a:rPr dirty="0" lang="en-GB" err="1"/>
              <a:t>Pozgar</a:t>
            </a:r>
            <a:r>
              <a:rPr dirty="0" lang="en-GB"/>
              <a:t>, G. D. (2018). </a:t>
            </a:r>
            <a:r>
              <a:rPr dirty="0" i="1" lang="en-GB"/>
              <a:t>Legal aspects of health care administration</a:t>
            </a:r>
            <a:r>
              <a:rPr dirty="0" lang="en-GB"/>
              <a:t>. Jones &amp; Bartlett Learning</a:t>
            </a:r>
            <a:r>
              <a:rPr dirty="0" lang="en-GB" smtClean="0"/>
              <a:t>.</a:t>
            </a:r>
            <a:endParaRPr dirty="0" lang="en-GB"/>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83" name=""/>
        <p:cNvGrpSpPr/>
        <p:nvPr/>
      </p:nvGrpSpPr>
      <p:grpSpPr>
        <a:xfrm>
          <a:off x="0" y="0"/>
          <a:ext cx="0" cy="0"/>
          <a:chOff x="0" y="0"/>
          <a:chExt cx="0" cy="0"/>
        </a:xfrm>
      </p:grpSpPr>
      <p:sp>
        <p:nvSpPr>
          <p:cNvPr id="1048680" name="Title 1"/>
          <p:cNvSpPr>
            <a:spLocks noGrp="1"/>
          </p:cNvSpPr>
          <p:nvPr>
            <p:ph type="title"/>
          </p:nvPr>
        </p:nvSpPr>
        <p:spPr/>
        <p:txBody>
          <a:bodyPr/>
          <a:p>
            <a:r>
              <a:rPr dirty="0" lang="en-US" smtClean="0"/>
              <a:t>Continuation of References</a:t>
            </a:r>
            <a:endParaRPr dirty="0" lang="en-GB"/>
          </a:p>
        </p:txBody>
      </p:sp>
      <p:sp>
        <p:nvSpPr>
          <p:cNvPr id="1048681" name="Content Placeholder 2"/>
          <p:cNvSpPr>
            <a:spLocks noGrp="1"/>
          </p:cNvSpPr>
          <p:nvPr>
            <p:ph idx="1"/>
          </p:nvPr>
        </p:nvSpPr>
        <p:spPr/>
        <p:txBody>
          <a:bodyPr/>
          <a:p>
            <a:r>
              <a:rPr dirty="0" lang="en-GB" err="1"/>
              <a:t>Ramanathan</a:t>
            </a:r>
            <a:r>
              <a:rPr dirty="0" lang="en-GB"/>
              <a:t>, T. (2014). Law as a tool to promote healthcare safety. </a:t>
            </a:r>
            <a:r>
              <a:rPr dirty="0" i="1" lang="en-GB"/>
              <a:t>Clinical Governance: An International Journal</a:t>
            </a:r>
            <a:r>
              <a:rPr dirty="0" lang="en-GB"/>
              <a:t>.</a:t>
            </a:r>
          </a:p>
          <a:p>
            <a:r>
              <a:rPr dirty="0" lang="en-GB" err="1"/>
              <a:t>Randel</a:t>
            </a:r>
            <a:r>
              <a:rPr dirty="0" lang="en-GB"/>
              <a:t>, L., Pearson, S. D., Sabin, J. E., </a:t>
            </a:r>
            <a:r>
              <a:rPr dirty="0" lang="en-GB" err="1"/>
              <a:t>Hyams</a:t>
            </a:r>
            <a:r>
              <a:rPr dirty="0" lang="en-GB"/>
              <a:t>, T., &amp; Emanuel, E. J. (2001). How managed care can be ethical. </a:t>
            </a:r>
            <a:r>
              <a:rPr dirty="0" i="1" lang="en-GB"/>
              <a:t>Health Affairs</a:t>
            </a:r>
            <a:r>
              <a:rPr dirty="0" lang="en-GB"/>
              <a:t>, </a:t>
            </a:r>
            <a:r>
              <a:rPr dirty="0" i="1" lang="en-GB"/>
              <a:t>20</a:t>
            </a:r>
            <a:r>
              <a:rPr dirty="0" lang="en-GB"/>
              <a:t>(4), 43-56</a:t>
            </a:r>
            <a:r>
              <a:rPr dirty="0" lang="en-GB" smtClean="0"/>
              <a:t>.</a:t>
            </a:r>
            <a:endParaRPr dirty="0" lang="en-GB"/>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3.jpeg"/><Relationship Id="rId2" Type="http://schemas.openxmlformats.org/officeDocument/2006/relationships/image" Target="../media/image4.jpeg"/></Relationships>
</file>

<file path=ppt/theme/theme1.xml><?xml version="1.0" encoding="utf-8"?>
<a:theme xmlns:a="http://schemas.openxmlformats.org/drawingml/2006/main" name="Pushpin">
  <a:themeElements>
    <a:clrScheme name="Pushpin">
      <a:dk1>
        <a:sysClr lastClr="000000" val="windowText"/>
      </a:dk1>
      <a:lt1>
        <a:sysClr lastClr="FFFFFF" val="window"/>
      </a:lt1>
      <a:dk2>
        <a:srgbClr val="465E9C"/>
      </a:dk2>
      <a:lt2>
        <a:srgbClr val="CCDDEA"/>
      </a:lt2>
      <a:accent1>
        <a:srgbClr val="FDA023"/>
      </a:accent1>
      <a:accent2>
        <a:srgbClr val="AA2B1E"/>
      </a:accent2>
      <a:accent3>
        <a:srgbClr val="71685C"/>
      </a:accent3>
      <a:accent4>
        <a:srgbClr val="64A73B"/>
      </a:accent4>
      <a:accent5>
        <a:srgbClr val="EB5605"/>
      </a:accent5>
      <a:accent6>
        <a:srgbClr val="B9CA1A"/>
      </a:accent6>
      <a:hlink>
        <a:srgbClr val="D83E2C"/>
      </a:hlink>
      <a:folHlink>
        <a:srgbClr val="ED7D27"/>
      </a:folHlink>
    </a:clrScheme>
    <a:fontScheme name="Pushpin">
      <a:majorFont>
        <a:latin typeface="Constantia"/>
        <a:ea typeface=""/>
        <a:cs typeface=""/>
        <a:font script="Jpan" typeface="HGS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a:ea typeface=""/>
        <a:cs typeface=""/>
        <a:font script="Grek" typeface="Arial"/>
        <a:font script="Cyrl" typeface="Arial"/>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ushpin">
      <a:fillStyleLst>
        <a:solidFill>
          <a:schemeClr val="phClr"/>
        </a:solidFill>
        <a:gradFill rotWithShape="1">
          <a:gsLst>
            <a:gs pos="0">
              <a:schemeClr val="phClr">
                <a:tint val="50000"/>
                <a:satMod val="180000"/>
                <a:lumMod val="100000"/>
              </a:schemeClr>
            </a:gs>
            <a:gs pos="40000">
              <a:schemeClr val="phClr">
                <a:tint val="60000"/>
                <a:satMod val="130000"/>
                <a:lumMod val="100000"/>
              </a:schemeClr>
            </a:gs>
            <a:gs pos="100000">
              <a:schemeClr val="phClr">
                <a:tint val="96000"/>
                <a:lumMod val="108000"/>
              </a:schemeClr>
            </a:gs>
          </a:gsLst>
          <a:lin ang="5400000" scaled="0"/>
        </a:gradFill>
        <a:gradFill rotWithShape="1">
          <a:gsLst>
            <a:gs pos="0">
              <a:schemeClr val="phClr"/>
            </a:gs>
            <a:gs pos="100000">
              <a:schemeClr val="phClr">
                <a:shade val="76000"/>
                <a:lumMod val="90000"/>
              </a:schemeClr>
            </a:gs>
          </a:gsLst>
          <a:lin ang="5400000" scaled="0"/>
        </a:gradFill>
      </a:fillStyleLst>
      <a:lnStyleLst>
        <a:ln w="9525" cap="flat" cmpd="sng" algn="ctr">
          <a:solidFill>
            <a:schemeClr val="phClr"/>
          </a:solidFill>
          <a:prstDash val="solid"/>
        </a:ln>
        <a:ln w="15875" cap="flat" cmpd="sng" algn="ctr">
          <a:solidFill>
            <a:schemeClr val="phClr">
              <a:shade val="80000"/>
              <a:lumMod val="90000"/>
            </a:schemeClr>
          </a:solidFill>
          <a:prstDash val="solid"/>
        </a:ln>
        <a:ln w="25400" cap="flat" cmpd="sng" algn="ctr">
          <a:solidFill>
            <a:schemeClr val="phClr"/>
          </a:solidFill>
          <a:prstDash val="solid"/>
        </a:ln>
      </a:lnStyleLst>
      <a:effectStyleLst>
        <a:effectStyle>
          <a:effectLst/>
        </a:effectStyle>
        <a:effectStyle>
          <a:effectLst>
            <a:outerShdw blurRad="38100" dir="4800000" dist="38100" rotWithShape="0" sx="98000" sy="98000">
              <a:srgbClr val="000000">
                <a:alpha val="32000"/>
              </a:srgbClr>
            </a:outerShdw>
          </a:effectLst>
        </a:effectStyle>
        <a:effectStyle>
          <a:effectLst>
            <a:outerShdw blurRad="38100" dir="4800000" dist="38100" rotWithShape="0" sx="96000" sy="96000">
              <a:srgbClr val="000000">
                <a:alpha val="40000"/>
              </a:srgbClr>
            </a:outerShdw>
          </a:effectLst>
          <a:scene3d>
            <a:camera prst="orthographicFront">
              <a:rot lat="0" lon="0" rev="0"/>
            </a:camera>
            <a:lightRig dir="t" rig="threePt">
              <a:rot lat="0" lon="0" rev="3240000"/>
            </a:lightRig>
          </a:scene3d>
          <a:sp3d>
            <a:bevelT w="28575" h="28575"/>
          </a:sp3d>
        </a:effectStyle>
      </a:effectStyleLst>
      <a:bgFillStyleLst>
        <a:solidFill>
          <a:schemeClr val="phClr">
            <a:tint val="93000"/>
          </a:schemeClr>
        </a:solidFill>
        <a:blipFill rotWithShape="1">
          <a:blip xmlns:r="http://schemas.openxmlformats.org/officeDocument/2006/relationships" r:embed="rId1">
            <a:duotone>
              <a:schemeClr val="phClr">
                <a:shade val="80000"/>
                <a:satMod val="140000"/>
                <a:lumMod val="50000"/>
              </a:schemeClr>
              <a:schemeClr val="phClr">
                <a:tint val="95000"/>
                <a:satMod val="180000"/>
                <a:lumMod val="160000"/>
              </a:schemeClr>
            </a:duotone>
          </a:blip>
          <a:stretch>
            <a:fillRect/>
          </a:stretch>
        </a:blipFill>
        <a:blipFill rotWithShape="1">
          <a:blip xmlns:r="http://schemas.openxmlformats.org/officeDocument/2006/relationships" r:embed="rId2">
            <a:duotone>
              <a:schemeClr val="phClr">
                <a:tint val="98000"/>
                <a:shade val="90000"/>
                <a:satMod val="120000"/>
                <a:lumMod val="54000"/>
              </a:schemeClr>
              <a:schemeClr val="phClr">
                <a:tint val="80000"/>
                <a:satMod val="160000"/>
                <a:lumMod val="140000"/>
              </a:schemeClr>
            </a:duotone>
          </a:blip>
          <a:stretch>
            <a:fillRect/>
          </a:stretch>
        </a:blipFill>
      </a:bgFillStyleLst>
    </a:fmtScheme>
  </a:themeElements>
</a:theme>
</file>

<file path=ppt/theme/theme2.xml><?xml version="1.0" encoding="utf-8"?>
<a:theme xmlns:a="http://schemas.openxmlformats.org/drawingml/2006/main" name="Office Theme">
  <a:themeElements>
    <a:clrScheme name="Office">
      <a:dk1>
        <a:sysClr lastClr="000000" val="windowText"/>
      </a:dk1>
      <a:lt1>
        <a:sysClr lastClr="FFFFFF" val="window"/>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000"/>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Application>Microsoft Office PowerPoint</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itle>PowerPoint Presentation</dc:title>
  <dc:creator>Hp</dc:creator>
  <cp:lastModifiedBy>Hp</cp:lastModifiedBy>
  <dcterms:created xsi:type="dcterms:W3CDTF">2020-05-24T02:17:13Z</dcterms:created>
  <dcterms:modified xsi:type="dcterms:W3CDTF">2020-05-24T12:04:45Z</dcterms:modified>
</cp:coreProperties>
</file>